
<file path=[Content_Types].xml><?xml version="1.0" encoding="utf-8"?>
<Types xmlns="http://schemas.openxmlformats.org/package/2006/content-types">
  <Override PartName="/ppt/slideMasters/slideMaster3.xml" ContentType="application/vnd.openxmlformats-officedocument.presentationml.slideMaster+xml"/>
  <Override PartName="/ppt/theme/theme5.xml" ContentType="application/vnd.openxmlformats-officedocument.theme+xml"/>
  <Override PartName="/ppt/notesSlides/notesSlide2.xml" ContentType="application/vnd.openxmlformats-officedocument.presentationml.notesSlide+xml"/>
  <Override PartName="/ppt/diagrams/drawing2.xml" ContentType="application/vnd.ms-office.drawingml.diagramDrawing+xml"/>
  <Override PartName="/ppt/slides/slide4.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diagrams/quickStyle2.xml" ContentType="application/vnd.openxmlformats-officedocument.drawingml.diagramStyl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theme/themeOverride1.xml" ContentType="application/vnd.openxmlformats-officedocument.themeOverride+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notesSlides/notesSlide14.xml" ContentType="application/vnd.openxmlformats-officedocument.presentationml.notesSlide+xml"/>
  <Override PartName="/ppt/slideMasters/slideMaster8.xml" ContentType="application/vnd.openxmlformats-officedocument.presentationml.slideMaster+xml"/>
  <Override PartName="/ppt/notesSlides/notesSlide9.xml" ContentType="application/vnd.openxmlformats-officedocument.presentationml.notesSlide+xml"/>
  <Override PartName="/ppt/notesSlides/notesSlide12.xml" ContentType="application/vnd.openxmlformats-officedocument.presentationml.notesSlide+xml"/>
  <Override PartName="/ppt/slideMasters/slideMaster6.xml" ContentType="application/vnd.openxmlformats-officedocument.presentationml.slideMaster+xml"/>
  <Override PartName="/ppt/theme/theme8.xml" ContentType="application/vnd.openxmlformats-officedocument.theme+xml"/>
  <Override PartName="/ppt/theme/theme12.xml" ContentType="application/vnd.openxmlformats-officedocument.them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diagrams/layout1.xml" ContentType="application/vnd.openxmlformats-officedocument.drawingml.diagramLayout+xml"/>
  <Override PartName="/ppt/diagrams/data2.xml" ContentType="application/vnd.openxmlformats-officedocument.drawingml.diagramData+xml"/>
  <Override PartName="/ppt/slideMasters/slideMaster4.xml" ContentType="application/vnd.openxmlformats-officedocument.presentationml.slideMaster+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theme/theme6.xml" ContentType="application/vnd.openxmlformats-officedocument.theme+xml"/>
  <Override PartName="/ppt/theme/theme10.xml" ContentType="application/vnd.openxmlformats-officedocument.theme+xml"/>
  <Override PartName="/ppt/notesSlides/notesSlide5.xml" ContentType="application/vnd.openxmlformats-officedocument.presentationml.notesSlide+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theme/theme4.xml" ContentType="application/vnd.openxmlformats-officedocument.theme+xml"/>
  <Override PartName="/ppt/slideLayouts/slideLayout29.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diagrams/colors2.xml" ContentType="application/vnd.openxmlformats-officedocument.drawingml.diagramColors+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Layouts/slideLayout18.xml" ContentType="application/vnd.openxmlformats-officedocument.presentationml.slideLayout+xml"/>
  <Override PartName="/ppt/slideLayouts/slideLayout27.xml" ContentType="application/vnd.openxmlformats-officedocument.presentationml.slideLayout+xml"/>
  <Override PartName="/ppt/diagrams/drawing1.xml" ContentType="application/vnd.ms-office.drawingml.diagramDrawing+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jpeg" ContentType="image/jpeg"/>
  <Override PartName="/ppt/slideLayouts/slideLayout16.xml" ContentType="application/vnd.openxmlformats-officedocument.presentationml.slideLayout+xml"/>
  <Override PartName="/ppt/slideLayouts/slideLayout25.xml" ContentType="application/vnd.openxmlformats-officedocument.presentationml.slideLayout+xml"/>
  <Override PartName="/ppt/slideLayouts/slideLayout34.xml" ContentType="application/vnd.openxmlformats-officedocument.presentationml.slideLayout+xml"/>
  <Override PartName="/ppt/diagrams/quickStyle1.xml" ContentType="application/vnd.openxmlformats-officedocument.drawingml.diagramStyle+xml"/>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theme/themeOverride2.xml" ContentType="application/vnd.openxmlformats-officedocument.themeOverride+xml"/>
  <Override PartName="/ppt/slideLayouts/slideLayout32.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slideLayouts/slideLayout30.xml" ContentType="application/vnd.openxmlformats-officedocument.presentationml.slideLayout+xml"/>
  <Override PartName="/ppt/notesSlides/notesSlide13.xml" ContentType="application/vnd.openxmlformats-officedocument.presentationml.notesSlide+xml"/>
  <Override PartName="/ppt/slideMasters/slideMaster9.xml" ContentType="application/vnd.openxmlformats-officedocument.presentationml.slideMaster+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diagrams/layout2.xml" ContentType="application/vnd.openxmlformats-officedocument.drawingml.diagramLayout+xml"/>
  <Override PartName="/ppt/slideMasters/slideMaster7.xml" ContentType="application/vnd.openxmlformats-officedocument.presentationml.slideMaster+xml"/>
  <Override PartName="/ppt/slideMasters/slideMaster10.xml" ContentType="application/vnd.openxmlformats-officedocument.presentationml.slideMaster+xml"/>
  <Override PartName="/ppt/theme/theme9.xml" ContentType="application/vnd.openxmlformats-officedocument.theme+xml"/>
  <Override PartName="/ppt/notesSlides/notesSlide6.xml" ContentType="application/vnd.openxmlformats-officedocument.presentationml.notesSlide+xml"/>
  <Override PartName="/ppt/slideMasters/slideMaster5.xml" ContentType="application/vnd.openxmlformats-officedocument.presentationml.slideMaster+xml"/>
  <Override PartName="/ppt/slides/slide8.xml" ContentType="application/vnd.openxmlformats-officedocument.presentationml.slide+xml"/>
  <Override PartName="/ppt/handoutMasters/handoutMaster1.xml" ContentType="application/vnd.openxmlformats-officedocument.presentationml.handoutMaster+xml"/>
  <Override PartName="/ppt/theme/theme7.xml" ContentType="application/vnd.openxmlformats-officedocument.theme+xml"/>
  <Override PartName="/ppt/theme/theme11.xml" ContentType="application/vnd.openxmlformats-officedocument.theme+xml"/>
  <Override PartName="/ppt/notesSlides/notesSlide4.xml" ContentType="application/vnd.openxmlformats-officedocument.presentationml.notesSlide+xml"/>
  <Override PartName="/ppt/diagrams/data1.xml" ContentType="application/vnd.openxmlformats-officedocument.drawingml.diagramData+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Override PartName="/ppt/slideLayouts/slideLayout22.xml" ContentType="application/vnd.openxmlformats-officedocument.presentationml.slideLayout+xml"/>
  <Override PartName="/ppt/slideLayouts/slideLayout33.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52" r:id="rId1"/>
    <p:sldMasterId id="2147483864" r:id="rId2"/>
    <p:sldMasterId id="2147483920" r:id="rId3"/>
    <p:sldMasterId id="2147483924" r:id="rId4"/>
    <p:sldMasterId id="2147483926" r:id="rId5"/>
    <p:sldMasterId id="2147483942" r:id="rId6"/>
    <p:sldMasterId id="2147483991" r:id="rId7"/>
    <p:sldMasterId id="2147483997" r:id="rId8"/>
    <p:sldMasterId id="2147483999" r:id="rId9"/>
    <p:sldMasterId id="2147484001" r:id="rId10"/>
  </p:sldMasterIdLst>
  <p:notesMasterIdLst>
    <p:notesMasterId r:id="rId30"/>
  </p:notesMasterIdLst>
  <p:handoutMasterIdLst>
    <p:handoutMasterId r:id="rId31"/>
  </p:handoutMasterIdLst>
  <p:sldIdLst>
    <p:sldId id="256" r:id="rId11"/>
    <p:sldId id="282" r:id="rId12"/>
    <p:sldId id="257" r:id="rId13"/>
    <p:sldId id="264" r:id="rId14"/>
    <p:sldId id="267" r:id="rId15"/>
    <p:sldId id="281" r:id="rId16"/>
    <p:sldId id="269" r:id="rId17"/>
    <p:sldId id="271" r:id="rId18"/>
    <p:sldId id="272" r:id="rId19"/>
    <p:sldId id="283" r:id="rId20"/>
    <p:sldId id="284" r:id="rId21"/>
    <p:sldId id="285" r:id="rId22"/>
    <p:sldId id="286" r:id="rId23"/>
    <p:sldId id="287" r:id="rId24"/>
    <p:sldId id="288" r:id="rId25"/>
    <p:sldId id="292" r:id="rId26"/>
    <p:sldId id="289" r:id="rId27"/>
    <p:sldId id="293" r:id="rId28"/>
    <p:sldId id="290" r:id="rId29"/>
  </p:sldIdLst>
  <p:sldSz cx="9144000" cy="6858000" type="screen4x3"/>
  <p:notesSz cx="7102475" cy="10234613"/>
  <p:defaultTextStyle>
    <a:defPPr>
      <a:defRPr lang="ru-RU"/>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366"/>
    <a:srgbClr val="660033"/>
    <a:srgbClr val="EEF3F8"/>
    <a:srgbClr val="C8D7EA"/>
    <a:srgbClr val="68B1F4"/>
    <a:srgbClr val="ADD5F9"/>
    <a:srgbClr val="33CCCC"/>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15620"/>
    <p:restoredTop sz="94618" autoAdjust="0"/>
  </p:normalViewPr>
  <p:slideViewPr>
    <p:cSldViewPr>
      <p:cViewPr>
        <p:scale>
          <a:sx n="74" d="100"/>
          <a:sy n="74" d="100"/>
        </p:scale>
        <p:origin x="-2333" y="-235"/>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p:scale>
          <a:sx n="100" d="100"/>
          <a:sy n="100" d="100"/>
        </p:scale>
        <p:origin x="-2246" y="523"/>
      </p:cViewPr>
      <p:guideLst>
        <p:guide orient="horz" pos="3224"/>
        <p:guide pos="2237"/>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 Type="http://schemas.openxmlformats.org/officeDocument/2006/relationships/slideMaster" Target="slideMasters/slideMaster3.xml"/><Relationship Id="rId21" Type="http://schemas.openxmlformats.org/officeDocument/2006/relationships/slide" Target="slides/slide11.xml"/><Relationship Id="rId34" Type="http://schemas.openxmlformats.org/officeDocument/2006/relationships/theme" Target="theme/theme1.xml"/><Relationship Id="rId7" Type="http://schemas.openxmlformats.org/officeDocument/2006/relationships/slideMaster" Target="slideMasters/slideMaster7.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6.xml"/><Relationship Id="rId20" Type="http://schemas.openxmlformats.org/officeDocument/2006/relationships/slide" Target="slides/slide10.xml"/><Relationship Id="rId29"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presProps" Target="presProps.xml"/><Relationship Id="rId5" Type="http://schemas.openxmlformats.org/officeDocument/2006/relationships/slideMaster" Target="slideMasters/slideMaster5.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10" Type="http://schemas.openxmlformats.org/officeDocument/2006/relationships/slideMaster" Target="slideMasters/slideMaster10.xml"/><Relationship Id="rId19" Type="http://schemas.openxmlformats.org/officeDocument/2006/relationships/slide" Target="slides/slide9.xml"/><Relationship Id="rId31" Type="http://schemas.openxmlformats.org/officeDocument/2006/relationships/handoutMaster" Target="handoutMasters/handoutMaster1.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notesMaster" Target="notesMasters/notesMaster1.xml"/><Relationship Id="rId35" Type="http://schemas.openxmlformats.org/officeDocument/2006/relationships/tableStyles" Target="tableStyles.xml"/></Relationships>
</file>

<file path=ppt/diagrams/_rels/data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image" Target="../media/image27.png"/><Relationship Id="rId5" Type="http://schemas.openxmlformats.org/officeDocument/2006/relationships/image" Target="../media/image31.png"/><Relationship Id="rId4" Type="http://schemas.openxmlformats.org/officeDocument/2006/relationships/image" Target="../media/image30.png"/></Relationships>
</file>

<file path=ppt/diagrams/_rels/data2.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33.png"/><Relationship Id="rId7" Type="http://schemas.openxmlformats.org/officeDocument/2006/relationships/image" Target="../media/image36.png"/><Relationship Id="rId12" Type="http://schemas.openxmlformats.org/officeDocument/2006/relationships/image" Target="../media/image39.png"/><Relationship Id="rId2" Type="http://schemas.openxmlformats.org/officeDocument/2006/relationships/image" Target="../media/image30.png"/><Relationship Id="rId1" Type="http://schemas.openxmlformats.org/officeDocument/2006/relationships/image" Target="../media/image32.png"/><Relationship Id="rId6" Type="http://schemas.openxmlformats.org/officeDocument/2006/relationships/image" Target="../media/image35.png"/><Relationship Id="rId11" Type="http://schemas.openxmlformats.org/officeDocument/2006/relationships/image" Target="../media/image31.png"/><Relationship Id="rId5" Type="http://schemas.openxmlformats.org/officeDocument/2006/relationships/image" Target="../media/image34.png"/><Relationship Id="rId10" Type="http://schemas.openxmlformats.org/officeDocument/2006/relationships/image" Target="../media/image38.png"/><Relationship Id="rId4" Type="http://schemas.openxmlformats.org/officeDocument/2006/relationships/image" Target="../media/image28.png"/><Relationship Id="rId9" Type="http://schemas.openxmlformats.org/officeDocument/2006/relationships/image" Target="../media/image37.png"/></Relationships>
</file>

<file path=ppt/diagrams/_rels/drawing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30.png"/><Relationship Id="rId1" Type="http://schemas.openxmlformats.org/officeDocument/2006/relationships/image" Target="../media/image31.png"/><Relationship Id="rId5" Type="http://schemas.openxmlformats.org/officeDocument/2006/relationships/image" Target="../media/image27.png"/><Relationship Id="rId4" Type="http://schemas.openxmlformats.org/officeDocument/2006/relationships/image" Target="../media/image28.png"/></Relationships>
</file>

<file path=ppt/diagrams/_rels/drawing2.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image" Target="../media/image33.png"/><Relationship Id="rId7" Type="http://schemas.openxmlformats.org/officeDocument/2006/relationships/image" Target="../media/image34.png"/><Relationship Id="rId12" Type="http://schemas.openxmlformats.org/officeDocument/2006/relationships/image" Target="../media/image38.png"/><Relationship Id="rId2" Type="http://schemas.openxmlformats.org/officeDocument/2006/relationships/image" Target="../media/image30.png"/><Relationship Id="rId1" Type="http://schemas.openxmlformats.org/officeDocument/2006/relationships/image" Target="../media/image32.png"/><Relationship Id="rId6" Type="http://schemas.openxmlformats.org/officeDocument/2006/relationships/image" Target="../media/image39.png"/><Relationship Id="rId11" Type="http://schemas.openxmlformats.org/officeDocument/2006/relationships/image" Target="../media/image37.png"/><Relationship Id="rId5" Type="http://schemas.openxmlformats.org/officeDocument/2006/relationships/image" Target="../media/image31.png"/><Relationship Id="rId10" Type="http://schemas.openxmlformats.org/officeDocument/2006/relationships/image" Target="../media/image27.png"/><Relationship Id="rId4" Type="http://schemas.openxmlformats.org/officeDocument/2006/relationships/image" Target="../media/image28.png"/><Relationship Id="rId9" Type="http://schemas.openxmlformats.org/officeDocument/2006/relationships/image" Target="../media/image36.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42B349A-7A70-4E2B-A90A-954FB9F6E7D1}" type="doc">
      <dgm:prSet loTypeId="urn:microsoft.com/office/officeart/2005/8/layout/cycle6" loCatId="cycle" qsTypeId="urn:microsoft.com/office/officeart/2005/8/quickstyle/simple1" qsCatId="simple" csTypeId="urn:microsoft.com/office/officeart/2005/8/colors/accent1_2" csCatId="accent1" phldr="1"/>
      <dgm:spPr/>
      <dgm:t>
        <a:bodyPr/>
        <a:lstStyle/>
        <a:p>
          <a:endParaRPr lang="ru-RU"/>
        </a:p>
      </dgm:t>
    </dgm:pt>
    <dgm:pt modelId="{D98BC25C-6DED-41CC-B266-2DAA966E0F4F}">
      <dgm:prSet phldrT="[Текст]" custT="1"/>
      <dgm:spPr>
        <a:blipFill rotWithShape="0">
          <a:blip xmlns:r="http://schemas.openxmlformats.org/officeDocument/2006/relationships" r:embed="rId1"/>
          <a:stretch>
            <a:fillRect/>
          </a:stretch>
        </a:blipFill>
        <a:ln w="3175"/>
      </dgm:spPr>
      <dgm:t>
        <a:bodyPr/>
        <a:lstStyle/>
        <a:p>
          <a:endParaRPr lang="ru-RU" sz="900" b="1" dirty="0">
            <a:solidFill>
              <a:schemeClr val="bg1"/>
            </a:solidFill>
          </a:endParaRPr>
        </a:p>
      </dgm:t>
    </dgm:pt>
    <dgm:pt modelId="{EBFA73B5-338A-438B-B34D-407DF94CAAEC}" type="sibTrans" cxnId="{B6698371-1A3A-4900-AEDF-A23314AA5160}">
      <dgm:prSet/>
      <dgm:spPr/>
      <dgm:t>
        <a:bodyPr/>
        <a:lstStyle/>
        <a:p>
          <a:endParaRPr lang="ru-RU"/>
        </a:p>
      </dgm:t>
    </dgm:pt>
    <dgm:pt modelId="{20294FAD-1A51-43CE-AC26-8D3291C52A5C}" type="parTrans" cxnId="{B6698371-1A3A-4900-AEDF-A23314AA5160}">
      <dgm:prSet/>
      <dgm:spPr/>
      <dgm:t>
        <a:bodyPr/>
        <a:lstStyle/>
        <a:p>
          <a:endParaRPr lang="ru-RU"/>
        </a:p>
      </dgm:t>
    </dgm:pt>
    <dgm:pt modelId="{02D73821-2426-496C-A283-F43402D7FEB4}">
      <dgm:prSet phldrT="[Текст]" custT="1"/>
      <dgm:spPr>
        <a:blipFill rotWithShape="0">
          <a:blip xmlns:r="http://schemas.openxmlformats.org/officeDocument/2006/relationships" r:embed="rId2"/>
          <a:stretch>
            <a:fillRect/>
          </a:stretch>
        </a:blipFill>
        <a:ln w="3175"/>
      </dgm:spPr>
      <dgm:t>
        <a:bodyPr/>
        <a:lstStyle/>
        <a:p>
          <a:endParaRPr lang="ru-RU" sz="900" b="1" dirty="0">
            <a:solidFill>
              <a:schemeClr val="bg1"/>
            </a:solidFill>
          </a:endParaRPr>
        </a:p>
      </dgm:t>
    </dgm:pt>
    <dgm:pt modelId="{968C3BF1-DF6C-48A2-8ABE-5A8C6AC6C503}" type="sibTrans" cxnId="{AF624CCC-B6B8-466F-A70E-E67B9DC164D1}">
      <dgm:prSet/>
      <dgm:spPr/>
      <dgm:t>
        <a:bodyPr/>
        <a:lstStyle/>
        <a:p>
          <a:endParaRPr lang="ru-RU"/>
        </a:p>
      </dgm:t>
    </dgm:pt>
    <dgm:pt modelId="{2437B73B-F790-4FB2-8351-DCF8695FBFE0}" type="parTrans" cxnId="{AF624CCC-B6B8-466F-A70E-E67B9DC164D1}">
      <dgm:prSet/>
      <dgm:spPr/>
      <dgm:t>
        <a:bodyPr/>
        <a:lstStyle/>
        <a:p>
          <a:endParaRPr lang="ru-RU"/>
        </a:p>
      </dgm:t>
    </dgm:pt>
    <dgm:pt modelId="{AA38FD62-93C8-4D11-9927-9CE216365D2D}">
      <dgm:prSet phldrT="[Текст]" custT="1"/>
      <dgm:spPr>
        <a:blipFill rotWithShape="0">
          <a:blip xmlns:r="http://schemas.openxmlformats.org/officeDocument/2006/relationships" r:embed="rId3"/>
          <a:stretch>
            <a:fillRect/>
          </a:stretch>
        </a:blipFill>
        <a:ln w="3175"/>
      </dgm:spPr>
      <dgm:t>
        <a:bodyPr/>
        <a:lstStyle/>
        <a:p>
          <a:endParaRPr lang="ru-RU" sz="900" b="1" dirty="0">
            <a:solidFill>
              <a:schemeClr val="bg1">
                <a:lumMod val="90000"/>
                <a:lumOff val="10000"/>
              </a:schemeClr>
            </a:solidFill>
          </a:endParaRPr>
        </a:p>
      </dgm:t>
    </dgm:pt>
    <dgm:pt modelId="{0F84289E-BFCA-4DFF-B3C8-7FFB10373D08}" type="sibTrans" cxnId="{41A53FCE-A8F8-4B90-915F-D0C30FCEECD9}">
      <dgm:prSet/>
      <dgm:spPr/>
      <dgm:t>
        <a:bodyPr/>
        <a:lstStyle/>
        <a:p>
          <a:endParaRPr lang="ru-RU"/>
        </a:p>
      </dgm:t>
    </dgm:pt>
    <dgm:pt modelId="{1A0B4281-1F3D-4131-852E-9CFBC0D18C95}" type="parTrans" cxnId="{41A53FCE-A8F8-4B90-915F-D0C30FCEECD9}">
      <dgm:prSet/>
      <dgm:spPr/>
      <dgm:t>
        <a:bodyPr/>
        <a:lstStyle/>
        <a:p>
          <a:endParaRPr lang="ru-RU"/>
        </a:p>
      </dgm:t>
    </dgm:pt>
    <dgm:pt modelId="{9E47B91B-0614-490E-9DA4-296B6983F282}">
      <dgm:prSet phldrT="[Текст]" custT="1"/>
      <dgm:spPr>
        <a:blipFill rotWithShape="0">
          <a:blip xmlns:r="http://schemas.openxmlformats.org/officeDocument/2006/relationships" r:embed="rId4"/>
          <a:stretch>
            <a:fillRect/>
          </a:stretch>
        </a:blipFill>
        <a:ln w="3175">
          <a:solidFill>
            <a:schemeClr val="tx1"/>
          </a:solidFill>
        </a:ln>
      </dgm:spPr>
      <dgm:t>
        <a:bodyPr/>
        <a:lstStyle/>
        <a:p>
          <a:endParaRPr lang="ru-RU" sz="700" b="1" dirty="0"/>
        </a:p>
      </dgm:t>
    </dgm:pt>
    <dgm:pt modelId="{8239C043-9140-4D49-A412-6F64CBD3AFDA}" type="sibTrans" cxnId="{F44B65A9-AB8C-4912-93B3-EA68B2F14F82}">
      <dgm:prSet/>
      <dgm:spPr/>
      <dgm:t>
        <a:bodyPr/>
        <a:lstStyle/>
        <a:p>
          <a:endParaRPr lang="ru-RU"/>
        </a:p>
      </dgm:t>
    </dgm:pt>
    <dgm:pt modelId="{E8908B31-22CF-40EB-ACAB-0EE750A8D18E}" type="parTrans" cxnId="{F44B65A9-AB8C-4912-93B3-EA68B2F14F82}">
      <dgm:prSet/>
      <dgm:spPr/>
      <dgm:t>
        <a:bodyPr/>
        <a:lstStyle/>
        <a:p>
          <a:endParaRPr lang="ru-RU"/>
        </a:p>
      </dgm:t>
    </dgm:pt>
    <dgm:pt modelId="{B4F9F14C-4312-496E-AC05-852E18634D2D}">
      <dgm:prSet phldrT="[Текст]" custT="1"/>
      <dgm:spPr>
        <a:blipFill rotWithShape="0">
          <a:blip xmlns:r="http://schemas.openxmlformats.org/officeDocument/2006/relationships" r:embed="rId5"/>
          <a:stretch>
            <a:fillRect/>
          </a:stretch>
        </a:blipFill>
        <a:ln w="3175">
          <a:solidFill>
            <a:schemeClr val="tx1"/>
          </a:solidFill>
        </a:ln>
      </dgm:spPr>
      <dgm:t>
        <a:bodyPr/>
        <a:lstStyle/>
        <a:p>
          <a:endParaRPr lang="ru-RU" sz="800" b="1" dirty="0">
            <a:solidFill>
              <a:schemeClr val="bg1"/>
            </a:solidFill>
          </a:endParaRPr>
        </a:p>
      </dgm:t>
    </dgm:pt>
    <dgm:pt modelId="{C583C805-8C02-4104-A8B9-E4144DDC9D86}" type="sibTrans" cxnId="{3FCE0022-C210-4DD8-A5A1-B09B9591A917}">
      <dgm:prSet/>
      <dgm:spPr/>
      <dgm:t>
        <a:bodyPr/>
        <a:lstStyle/>
        <a:p>
          <a:endParaRPr lang="ru-RU"/>
        </a:p>
      </dgm:t>
    </dgm:pt>
    <dgm:pt modelId="{39E9B6A3-DEDD-4E7D-9CED-EAA6F8B7B10C}" type="parTrans" cxnId="{3FCE0022-C210-4DD8-A5A1-B09B9591A917}">
      <dgm:prSet/>
      <dgm:spPr/>
      <dgm:t>
        <a:bodyPr/>
        <a:lstStyle/>
        <a:p>
          <a:endParaRPr lang="ru-RU"/>
        </a:p>
      </dgm:t>
    </dgm:pt>
    <dgm:pt modelId="{0D61B7FF-74C5-4ED6-A6AE-00352F381C4F}" type="pres">
      <dgm:prSet presAssocID="{042B349A-7A70-4E2B-A90A-954FB9F6E7D1}" presName="cycle" presStyleCnt="0">
        <dgm:presLayoutVars>
          <dgm:dir/>
          <dgm:resizeHandles val="exact"/>
        </dgm:presLayoutVars>
      </dgm:prSet>
      <dgm:spPr/>
      <dgm:t>
        <a:bodyPr/>
        <a:lstStyle/>
        <a:p>
          <a:endParaRPr lang="en-US"/>
        </a:p>
      </dgm:t>
    </dgm:pt>
    <dgm:pt modelId="{0E2E0EA7-746E-44CE-B1EF-CA522510E5DD}" type="pres">
      <dgm:prSet presAssocID="{B4F9F14C-4312-496E-AC05-852E18634D2D}" presName="node" presStyleLbl="node1" presStyleIdx="0" presStyleCnt="5" custScaleX="105549" custScaleY="110217">
        <dgm:presLayoutVars>
          <dgm:bulletEnabled val="1"/>
        </dgm:presLayoutVars>
      </dgm:prSet>
      <dgm:spPr/>
      <dgm:t>
        <a:bodyPr/>
        <a:lstStyle/>
        <a:p>
          <a:endParaRPr lang="ru-RU"/>
        </a:p>
      </dgm:t>
    </dgm:pt>
    <dgm:pt modelId="{AD05D955-3C00-4770-8FD0-6300A1B73178}" type="pres">
      <dgm:prSet presAssocID="{B4F9F14C-4312-496E-AC05-852E18634D2D}" presName="spNode" presStyleCnt="0"/>
      <dgm:spPr/>
    </dgm:pt>
    <dgm:pt modelId="{4040D088-054F-4C18-9CFD-B88AA8EC1CFB}" type="pres">
      <dgm:prSet presAssocID="{C583C805-8C02-4104-A8B9-E4144DDC9D86}" presName="sibTrans" presStyleLbl="sibTrans1D1" presStyleIdx="0" presStyleCnt="5"/>
      <dgm:spPr/>
      <dgm:t>
        <a:bodyPr/>
        <a:lstStyle/>
        <a:p>
          <a:endParaRPr lang="en-US"/>
        </a:p>
      </dgm:t>
    </dgm:pt>
    <dgm:pt modelId="{40C76EB8-F028-47D7-8FD4-F2A7BB539E2E}" type="pres">
      <dgm:prSet presAssocID="{9E47B91B-0614-490E-9DA4-296B6983F282}" presName="node" presStyleLbl="node1" presStyleIdx="1" presStyleCnt="5" custScaleX="96721" custScaleY="107889">
        <dgm:presLayoutVars>
          <dgm:bulletEnabled val="1"/>
        </dgm:presLayoutVars>
      </dgm:prSet>
      <dgm:spPr/>
      <dgm:t>
        <a:bodyPr/>
        <a:lstStyle/>
        <a:p>
          <a:endParaRPr lang="ru-RU"/>
        </a:p>
      </dgm:t>
    </dgm:pt>
    <dgm:pt modelId="{966512AF-30D3-4737-9932-FBE1685FB9E6}" type="pres">
      <dgm:prSet presAssocID="{9E47B91B-0614-490E-9DA4-296B6983F282}" presName="spNode" presStyleCnt="0"/>
      <dgm:spPr/>
    </dgm:pt>
    <dgm:pt modelId="{FA2E1093-D772-4900-8F9D-39F6FEE00E76}" type="pres">
      <dgm:prSet presAssocID="{8239C043-9140-4D49-A412-6F64CBD3AFDA}" presName="sibTrans" presStyleLbl="sibTrans1D1" presStyleIdx="1" presStyleCnt="5"/>
      <dgm:spPr/>
      <dgm:t>
        <a:bodyPr/>
        <a:lstStyle/>
        <a:p>
          <a:endParaRPr lang="en-US"/>
        </a:p>
      </dgm:t>
    </dgm:pt>
    <dgm:pt modelId="{6DC98958-CA4F-4547-8033-2D5DE5E18820}" type="pres">
      <dgm:prSet presAssocID="{AA38FD62-93C8-4D11-9927-9CE216365D2D}" presName="node" presStyleLbl="node1" presStyleIdx="2" presStyleCnt="5" custScaleX="102848" custScaleY="100130">
        <dgm:presLayoutVars>
          <dgm:bulletEnabled val="1"/>
        </dgm:presLayoutVars>
      </dgm:prSet>
      <dgm:spPr/>
      <dgm:t>
        <a:bodyPr/>
        <a:lstStyle/>
        <a:p>
          <a:endParaRPr lang="en-US"/>
        </a:p>
      </dgm:t>
    </dgm:pt>
    <dgm:pt modelId="{DCD3B214-AA9C-40FD-AF21-F025917FC129}" type="pres">
      <dgm:prSet presAssocID="{AA38FD62-93C8-4D11-9927-9CE216365D2D}" presName="spNode" presStyleCnt="0"/>
      <dgm:spPr/>
    </dgm:pt>
    <dgm:pt modelId="{231E63A5-2D4D-4CA3-82AF-1DC356519823}" type="pres">
      <dgm:prSet presAssocID="{0F84289E-BFCA-4DFF-B3C8-7FFB10373D08}" presName="sibTrans" presStyleLbl="sibTrans1D1" presStyleIdx="2" presStyleCnt="5"/>
      <dgm:spPr/>
      <dgm:t>
        <a:bodyPr/>
        <a:lstStyle/>
        <a:p>
          <a:endParaRPr lang="en-US"/>
        </a:p>
      </dgm:t>
    </dgm:pt>
    <dgm:pt modelId="{A34BA424-5EDF-47CA-B172-D3943B9DDB1C}" type="pres">
      <dgm:prSet presAssocID="{02D73821-2426-496C-A283-F43402D7FEB4}" presName="node" presStyleLbl="node1" presStyleIdx="3" presStyleCnt="5" custScaleX="84841" custScaleY="100131" custRadScaleRad="99995" custRadScaleInc="-4957">
        <dgm:presLayoutVars>
          <dgm:bulletEnabled val="1"/>
        </dgm:presLayoutVars>
      </dgm:prSet>
      <dgm:spPr/>
      <dgm:t>
        <a:bodyPr/>
        <a:lstStyle/>
        <a:p>
          <a:endParaRPr lang="ru-RU"/>
        </a:p>
      </dgm:t>
    </dgm:pt>
    <dgm:pt modelId="{9664456A-F980-40DF-80BE-6155057C64F1}" type="pres">
      <dgm:prSet presAssocID="{02D73821-2426-496C-A283-F43402D7FEB4}" presName="spNode" presStyleCnt="0"/>
      <dgm:spPr/>
    </dgm:pt>
    <dgm:pt modelId="{8EFF22C8-0503-4BD8-83A0-FE175C72E82F}" type="pres">
      <dgm:prSet presAssocID="{968C3BF1-DF6C-48A2-8ABE-5A8C6AC6C503}" presName="sibTrans" presStyleLbl="sibTrans1D1" presStyleIdx="3" presStyleCnt="5"/>
      <dgm:spPr/>
      <dgm:t>
        <a:bodyPr/>
        <a:lstStyle/>
        <a:p>
          <a:endParaRPr lang="en-US"/>
        </a:p>
      </dgm:t>
    </dgm:pt>
    <dgm:pt modelId="{9DAA7F8D-9DC5-4719-9963-5CAE83A4BBC3}" type="pres">
      <dgm:prSet presAssocID="{D98BC25C-6DED-41CC-B266-2DAA966E0F4F}" presName="node" presStyleLbl="node1" presStyleIdx="4" presStyleCnt="5" custScaleX="99406" custScaleY="116722">
        <dgm:presLayoutVars>
          <dgm:bulletEnabled val="1"/>
        </dgm:presLayoutVars>
      </dgm:prSet>
      <dgm:spPr/>
      <dgm:t>
        <a:bodyPr/>
        <a:lstStyle/>
        <a:p>
          <a:endParaRPr lang="en-US"/>
        </a:p>
      </dgm:t>
    </dgm:pt>
    <dgm:pt modelId="{5926DD72-D3DE-4457-B40C-AFB9A0839A2B}" type="pres">
      <dgm:prSet presAssocID="{D98BC25C-6DED-41CC-B266-2DAA966E0F4F}" presName="spNode" presStyleCnt="0"/>
      <dgm:spPr/>
    </dgm:pt>
    <dgm:pt modelId="{5B680AEB-60A9-4BF9-9924-55E91438E68E}" type="pres">
      <dgm:prSet presAssocID="{EBFA73B5-338A-438B-B34D-407DF94CAAEC}" presName="sibTrans" presStyleLbl="sibTrans1D1" presStyleIdx="4" presStyleCnt="5"/>
      <dgm:spPr/>
      <dgm:t>
        <a:bodyPr/>
        <a:lstStyle/>
        <a:p>
          <a:endParaRPr lang="en-US"/>
        </a:p>
      </dgm:t>
    </dgm:pt>
  </dgm:ptLst>
  <dgm:cxnLst>
    <dgm:cxn modelId="{D16930BE-440A-49F8-BDFB-052BDDCB7472}" type="presOf" srcId="{C583C805-8C02-4104-A8B9-E4144DDC9D86}" destId="{4040D088-054F-4C18-9CFD-B88AA8EC1CFB}" srcOrd="0" destOrd="0" presId="urn:microsoft.com/office/officeart/2005/8/layout/cycle6"/>
    <dgm:cxn modelId="{08D5869A-3F74-4B98-9272-278EE66DDE14}" type="presOf" srcId="{042B349A-7A70-4E2B-A90A-954FB9F6E7D1}" destId="{0D61B7FF-74C5-4ED6-A6AE-00352F381C4F}" srcOrd="0" destOrd="0" presId="urn:microsoft.com/office/officeart/2005/8/layout/cycle6"/>
    <dgm:cxn modelId="{41A53FCE-A8F8-4B90-915F-D0C30FCEECD9}" srcId="{042B349A-7A70-4E2B-A90A-954FB9F6E7D1}" destId="{AA38FD62-93C8-4D11-9927-9CE216365D2D}" srcOrd="2" destOrd="0" parTransId="{1A0B4281-1F3D-4131-852E-9CFBC0D18C95}" sibTransId="{0F84289E-BFCA-4DFF-B3C8-7FFB10373D08}"/>
    <dgm:cxn modelId="{6DBD76A2-D6C3-4844-BD33-683EE560F608}" type="presOf" srcId="{D98BC25C-6DED-41CC-B266-2DAA966E0F4F}" destId="{9DAA7F8D-9DC5-4719-9963-5CAE83A4BBC3}" srcOrd="0" destOrd="0" presId="urn:microsoft.com/office/officeart/2005/8/layout/cycle6"/>
    <dgm:cxn modelId="{51F36137-C1D7-49F0-86ED-22FD159EDD4D}" type="presOf" srcId="{AA38FD62-93C8-4D11-9927-9CE216365D2D}" destId="{6DC98958-CA4F-4547-8033-2D5DE5E18820}" srcOrd="0" destOrd="0" presId="urn:microsoft.com/office/officeart/2005/8/layout/cycle6"/>
    <dgm:cxn modelId="{BBA49C10-F006-45F2-9857-0E60736061BA}" type="presOf" srcId="{B4F9F14C-4312-496E-AC05-852E18634D2D}" destId="{0E2E0EA7-746E-44CE-B1EF-CA522510E5DD}" srcOrd="0" destOrd="0" presId="urn:microsoft.com/office/officeart/2005/8/layout/cycle6"/>
    <dgm:cxn modelId="{22DCBDB8-E142-447C-B4B8-74FD6AE169F4}" type="presOf" srcId="{0F84289E-BFCA-4DFF-B3C8-7FFB10373D08}" destId="{231E63A5-2D4D-4CA3-82AF-1DC356519823}" srcOrd="0" destOrd="0" presId="urn:microsoft.com/office/officeart/2005/8/layout/cycle6"/>
    <dgm:cxn modelId="{F9B5801B-959F-4126-BD25-44FF99720F5D}" type="presOf" srcId="{9E47B91B-0614-490E-9DA4-296B6983F282}" destId="{40C76EB8-F028-47D7-8FD4-F2A7BB539E2E}" srcOrd="0" destOrd="0" presId="urn:microsoft.com/office/officeart/2005/8/layout/cycle6"/>
    <dgm:cxn modelId="{7920F87A-6DBF-4473-A077-85FCFCF515AA}" type="presOf" srcId="{8239C043-9140-4D49-A412-6F64CBD3AFDA}" destId="{FA2E1093-D772-4900-8F9D-39F6FEE00E76}" srcOrd="0" destOrd="0" presId="urn:microsoft.com/office/officeart/2005/8/layout/cycle6"/>
    <dgm:cxn modelId="{7D67F501-053B-42C0-AD70-353FF950596B}" type="presOf" srcId="{EBFA73B5-338A-438B-B34D-407DF94CAAEC}" destId="{5B680AEB-60A9-4BF9-9924-55E91438E68E}" srcOrd="0" destOrd="0" presId="urn:microsoft.com/office/officeart/2005/8/layout/cycle6"/>
    <dgm:cxn modelId="{B6698371-1A3A-4900-AEDF-A23314AA5160}" srcId="{042B349A-7A70-4E2B-A90A-954FB9F6E7D1}" destId="{D98BC25C-6DED-41CC-B266-2DAA966E0F4F}" srcOrd="4" destOrd="0" parTransId="{20294FAD-1A51-43CE-AC26-8D3291C52A5C}" sibTransId="{EBFA73B5-338A-438B-B34D-407DF94CAAEC}"/>
    <dgm:cxn modelId="{AF624CCC-B6B8-466F-A70E-E67B9DC164D1}" srcId="{042B349A-7A70-4E2B-A90A-954FB9F6E7D1}" destId="{02D73821-2426-496C-A283-F43402D7FEB4}" srcOrd="3" destOrd="0" parTransId="{2437B73B-F790-4FB2-8351-DCF8695FBFE0}" sibTransId="{968C3BF1-DF6C-48A2-8ABE-5A8C6AC6C503}"/>
    <dgm:cxn modelId="{3FCE0022-C210-4DD8-A5A1-B09B9591A917}" srcId="{042B349A-7A70-4E2B-A90A-954FB9F6E7D1}" destId="{B4F9F14C-4312-496E-AC05-852E18634D2D}" srcOrd="0" destOrd="0" parTransId="{39E9B6A3-DEDD-4E7D-9CED-EAA6F8B7B10C}" sibTransId="{C583C805-8C02-4104-A8B9-E4144DDC9D86}"/>
    <dgm:cxn modelId="{F6653423-5565-45A2-9F6E-F594487F3F0E}" type="presOf" srcId="{968C3BF1-DF6C-48A2-8ABE-5A8C6AC6C503}" destId="{8EFF22C8-0503-4BD8-83A0-FE175C72E82F}" srcOrd="0" destOrd="0" presId="urn:microsoft.com/office/officeart/2005/8/layout/cycle6"/>
    <dgm:cxn modelId="{F44B65A9-AB8C-4912-93B3-EA68B2F14F82}" srcId="{042B349A-7A70-4E2B-A90A-954FB9F6E7D1}" destId="{9E47B91B-0614-490E-9DA4-296B6983F282}" srcOrd="1" destOrd="0" parTransId="{E8908B31-22CF-40EB-ACAB-0EE750A8D18E}" sibTransId="{8239C043-9140-4D49-A412-6F64CBD3AFDA}"/>
    <dgm:cxn modelId="{06A3832E-0009-4B20-B64C-45642160DE7D}" type="presOf" srcId="{02D73821-2426-496C-A283-F43402D7FEB4}" destId="{A34BA424-5EDF-47CA-B172-D3943B9DDB1C}" srcOrd="0" destOrd="0" presId="urn:microsoft.com/office/officeart/2005/8/layout/cycle6"/>
    <dgm:cxn modelId="{B1745AD4-5B2E-4866-97DB-858475BBD9F1}" type="presParOf" srcId="{0D61B7FF-74C5-4ED6-A6AE-00352F381C4F}" destId="{0E2E0EA7-746E-44CE-B1EF-CA522510E5DD}" srcOrd="0" destOrd="0" presId="urn:microsoft.com/office/officeart/2005/8/layout/cycle6"/>
    <dgm:cxn modelId="{A172C5E0-10DB-4CC4-B45B-E2742CF974D4}" type="presParOf" srcId="{0D61B7FF-74C5-4ED6-A6AE-00352F381C4F}" destId="{AD05D955-3C00-4770-8FD0-6300A1B73178}" srcOrd="1" destOrd="0" presId="urn:microsoft.com/office/officeart/2005/8/layout/cycle6"/>
    <dgm:cxn modelId="{698E3BD0-381A-4791-9CE8-2970FFED8548}" type="presParOf" srcId="{0D61B7FF-74C5-4ED6-A6AE-00352F381C4F}" destId="{4040D088-054F-4C18-9CFD-B88AA8EC1CFB}" srcOrd="2" destOrd="0" presId="urn:microsoft.com/office/officeart/2005/8/layout/cycle6"/>
    <dgm:cxn modelId="{7C976841-B267-4CDD-BF5A-AC02464E8392}" type="presParOf" srcId="{0D61B7FF-74C5-4ED6-A6AE-00352F381C4F}" destId="{40C76EB8-F028-47D7-8FD4-F2A7BB539E2E}" srcOrd="3" destOrd="0" presId="urn:microsoft.com/office/officeart/2005/8/layout/cycle6"/>
    <dgm:cxn modelId="{004D510B-A78B-447F-BD84-CF4C78399FFD}" type="presParOf" srcId="{0D61B7FF-74C5-4ED6-A6AE-00352F381C4F}" destId="{966512AF-30D3-4737-9932-FBE1685FB9E6}" srcOrd="4" destOrd="0" presId="urn:microsoft.com/office/officeart/2005/8/layout/cycle6"/>
    <dgm:cxn modelId="{E552FCF7-81A1-4B7B-85D0-A4CC9656B7E5}" type="presParOf" srcId="{0D61B7FF-74C5-4ED6-A6AE-00352F381C4F}" destId="{FA2E1093-D772-4900-8F9D-39F6FEE00E76}" srcOrd="5" destOrd="0" presId="urn:microsoft.com/office/officeart/2005/8/layout/cycle6"/>
    <dgm:cxn modelId="{6287625E-FEEF-4985-BDA4-68DBA6FFBC3E}" type="presParOf" srcId="{0D61B7FF-74C5-4ED6-A6AE-00352F381C4F}" destId="{6DC98958-CA4F-4547-8033-2D5DE5E18820}" srcOrd="6" destOrd="0" presId="urn:microsoft.com/office/officeart/2005/8/layout/cycle6"/>
    <dgm:cxn modelId="{4D3DEFC4-238F-463E-9B53-D43280CCC08C}" type="presParOf" srcId="{0D61B7FF-74C5-4ED6-A6AE-00352F381C4F}" destId="{DCD3B214-AA9C-40FD-AF21-F025917FC129}" srcOrd="7" destOrd="0" presId="urn:microsoft.com/office/officeart/2005/8/layout/cycle6"/>
    <dgm:cxn modelId="{42C11893-D887-4390-9A7B-80205043C939}" type="presParOf" srcId="{0D61B7FF-74C5-4ED6-A6AE-00352F381C4F}" destId="{231E63A5-2D4D-4CA3-82AF-1DC356519823}" srcOrd="8" destOrd="0" presId="urn:microsoft.com/office/officeart/2005/8/layout/cycle6"/>
    <dgm:cxn modelId="{C8601D15-54D2-459D-A7E2-D12B086A04B6}" type="presParOf" srcId="{0D61B7FF-74C5-4ED6-A6AE-00352F381C4F}" destId="{A34BA424-5EDF-47CA-B172-D3943B9DDB1C}" srcOrd="9" destOrd="0" presId="urn:microsoft.com/office/officeart/2005/8/layout/cycle6"/>
    <dgm:cxn modelId="{5E1E0BE8-718B-4B15-932C-4AA3430FA057}" type="presParOf" srcId="{0D61B7FF-74C5-4ED6-A6AE-00352F381C4F}" destId="{9664456A-F980-40DF-80BE-6155057C64F1}" srcOrd="10" destOrd="0" presId="urn:microsoft.com/office/officeart/2005/8/layout/cycle6"/>
    <dgm:cxn modelId="{089400C0-BEF1-4E17-B035-975B1A34BE10}" type="presParOf" srcId="{0D61B7FF-74C5-4ED6-A6AE-00352F381C4F}" destId="{8EFF22C8-0503-4BD8-83A0-FE175C72E82F}" srcOrd="11" destOrd="0" presId="urn:microsoft.com/office/officeart/2005/8/layout/cycle6"/>
    <dgm:cxn modelId="{17662A2B-04AE-4813-B8D9-7470641BA1EC}" type="presParOf" srcId="{0D61B7FF-74C5-4ED6-A6AE-00352F381C4F}" destId="{9DAA7F8D-9DC5-4719-9963-5CAE83A4BBC3}" srcOrd="12" destOrd="0" presId="urn:microsoft.com/office/officeart/2005/8/layout/cycle6"/>
    <dgm:cxn modelId="{A2369FB0-2BBE-46E4-A318-441252DDE0E8}" type="presParOf" srcId="{0D61B7FF-74C5-4ED6-A6AE-00352F381C4F}" destId="{5926DD72-D3DE-4457-B40C-AFB9A0839A2B}" srcOrd="13" destOrd="0" presId="urn:microsoft.com/office/officeart/2005/8/layout/cycle6"/>
    <dgm:cxn modelId="{01F3D8FF-47B4-4DE7-8CCB-632AA29EAC04}" type="presParOf" srcId="{0D61B7FF-74C5-4ED6-A6AE-00352F381C4F}" destId="{5B680AEB-60A9-4BF9-9924-55E91438E68E}" srcOrd="14" destOrd="0" presId="urn:microsoft.com/office/officeart/2005/8/layout/cycle6"/>
  </dgm:cxnLst>
  <dgm:bg/>
  <dgm:whole/>
  <dgm:extLst>
    <a:ext uri="http://schemas.microsoft.com/office/drawing/2008/diagram">
      <dsp:dataModelExt xmlns:dsp="http://schemas.microsoft.com/office/drawing/2008/diagram" xmlns="" relId="rId9"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42B349A-7A70-4E2B-A90A-954FB9F6E7D1}" type="doc">
      <dgm:prSet loTypeId="urn:microsoft.com/office/officeart/2005/8/layout/cycle6" loCatId="cycle" qsTypeId="urn:microsoft.com/office/officeart/2005/8/quickstyle/simple1" qsCatId="simple" csTypeId="urn:microsoft.com/office/officeart/2005/8/colors/accent1_2" csCatId="accent1" phldr="1"/>
      <dgm:spPr/>
      <dgm:t>
        <a:bodyPr/>
        <a:lstStyle/>
        <a:p>
          <a:endParaRPr lang="ru-RU"/>
        </a:p>
      </dgm:t>
    </dgm:pt>
    <dgm:pt modelId="{B4F9F14C-4312-496E-AC05-852E18634D2D}">
      <dgm:prSet phldrT="[Текст]" custT="1"/>
      <dgm:spPr>
        <a:blipFill rotWithShape="0">
          <a:blip xmlns:r="http://schemas.openxmlformats.org/officeDocument/2006/relationships" r:embed="rId1"/>
          <a:stretch>
            <a:fillRect/>
          </a:stretch>
        </a:blipFill>
        <a:ln w="3175"/>
      </dgm:spPr>
      <dgm:t>
        <a:bodyPr/>
        <a:lstStyle/>
        <a:p>
          <a:endParaRPr lang="ru-RU" sz="800" b="1" dirty="0">
            <a:solidFill>
              <a:schemeClr val="tx1"/>
            </a:solidFill>
          </a:endParaRPr>
        </a:p>
      </dgm:t>
    </dgm:pt>
    <dgm:pt modelId="{39E9B6A3-DEDD-4E7D-9CED-EAA6F8B7B10C}" type="parTrans" cxnId="{3FCE0022-C210-4DD8-A5A1-B09B9591A917}">
      <dgm:prSet/>
      <dgm:spPr/>
      <dgm:t>
        <a:bodyPr/>
        <a:lstStyle/>
        <a:p>
          <a:endParaRPr lang="ru-RU"/>
        </a:p>
      </dgm:t>
    </dgm:pt>
    <dgm:pt modelId="{C583C805-8C02-4104-A8B9-E4144DDC9D86}" type="sibTrans" cxnId="{3FCE0022-C210-4DD8-A5A1-B09B9591A917}">
      <dgm:prSet/>
      <dgm:spPr/>
      <dgm:t>
        <a:bodyPr/>
        <a:lstStyle/>
        <a:p>
          <a:endParaRPr lang="ru-RU"/>
        </a:p>
      </dgm:t>
    </dgm:pt>
    <dgm:pt modelId="{9E47B91B-0614-490E-9DA4-296B6983F282}">
      <dgm:prSet phldrT="[Текст]" custT="1"/>
      <dgm:spPr>
        <a:blipFill rotWithShape="0">
          <a:blip xmlns:r="http://schemas.openxmlformats.org/officeDocument/2006/relationships" r:embed="rId2"/>
          <a:stretch>
            <a:fillRect/>
          </a:stretch>
        </a:blipFill>
      </dgm:spPr>
      <dgm:t>
        <a:bodyPr/>
        <a:lstStyle/>
        <a:p>
          <a:endParaRPr lang="ru-RU" sz="700" b="1" dirty="0"/>
        </a:p>
      </dgm:t>
    </dgm:pt>
    <dgm:pt modelId="{E8908B31-22CF-40EB-ACAB-0EE750A8D18E}" type="parTrans" cxnId="{F44B65A9-AB8C-4912-93B3-EA68B2F14F82}">
      <dgm:prSet/>
      <dgm:spPr/>
      <dgm:t>
        <a:bodyPr/>
        <a:lstStyle/>
        <a:p>
          <a:endParaRPr lang="ru-RU"/>
        </a:p>
      </dgm:t>
    </dgm:pt>
    <dgm:pt modelId="{8239C043-9140-4D49-A412-6F64CBD3AFDA}" type="sibTrans" cxnId="{F44B65A9-AB8C-4912-93B3-EA68B2F14F82}">
      <dgm:prSet/>
      <dgm:spPr/>
      <dgm:t>
        <a:bodyPr/>
        <a:lstStyle/>
        <a:p>
          <a:endParaRPr lang="ru-RU"/>
        </a:p>
      </dgm:t>
    </dgm:pt>
    <dgm:pt modelId="{AA38FD62-93C8-4D11-9927-9CE216365D2D}">
      <dgm:prSet phldrT="[Текст]" custT="1"/>
      <dgm:spPr>
        <a:blipFill rotWithShape="0">
          <a:blip xmlns:r="http://schemas.openxmlformats.org/officeDocument/2006/relationships" r:embed="rId3"/>
          <a:stretch>
            <a:fillRect/>
          </a:stretch>
        </a:blipFill>
        <a:ln w="3175">
          <a:solidFill>
            <a:schemeClr val="bg1"/>
          </a:solidFill>
        </a:ln>
      </dgm:spPr>
      <dgm:t>
        <a:bodyPr/>
        <a:lstStyle/>
        <a:p>
          <a:endParaRPr lang="ru-RU" sz="700" b="1" dirty="0">
            <a:solidFill>
              <a:schemeClr val="bg1"/>
            </a:solidFill>
          </a:endParaRPr>
        </a:p>
      </dgm:t>
    </dgm:pt>
    <dgm:pt modelId="{1A0B4281-1F3D-4131-852E-9CFBC0D18C95}" type="parTrans" cxnId="{41A53FCE-A8F8-4B90-915F-D0C30FCEECD9}">
      <dgm:prSet/>
      <dgm:spPr/>
      <dgm:t>
        <a:bodyPr/>
        <a:lstStyle/>
        <a:p>
          <a:endParaRPr lang="ru-RU"/>
        </a:p>
      </dgm:t>
    </dgm:pt>
    <dgm:pt modelId="{0F84289E-BFCA-4DFF-B3C8-7FFB10373D08}" type="sibTrans" cxnId="{41A53FCE-A8F8-4B90-915F-D0C30FCEECD9}">
      <dgm:prSet/>
      <dgm:spPr/>
      <dgm:t>
        <a:bodyPr/>
        <a:lstStyle/>
        <a:p>
          <a:endParaRPr lang="ru-RU"/>
        </a:p>
      </dgm:t>
    </dgm:pt>
    <dgm:pt modelId="{02D73821-2426-496C-A283-F43402D7FEB4}">
      <dgm:prSet phldrT="[Текст]" custT="1"/>
      <dgm:spPr>
        <a:blipFill rotWithShape="0">
          <a:blip xmlns:r="http://schemas.openxmlformats.org/officeDocument/2006/relationships" r:embed="rId4"/>
          <a:stretch>
            <a:fillRect/>
          </a:stretch>
        </a:blipFill>
        <a:ln w="3175">
          <a:solidFill>
            <a:schemeClr val="tx1"/>
          </a:solidFill>
        </a:ln>
      </dgm:spPr>
      <dgm:t>
        <a:bodyPr/>
        <a:lstStyle/>
        <a:p>
          <a:endParaRPr lang="ru-RU" sz="700" b="1" dirty="0">
            <a:solidFill>
              <a:schemeClr val="bg1">
                <a:lumMod val="90000"/>
                <a:lumOff val="10000"/>
              </a:schemeClr>
            </a:solidFill>
          </a:endParaRPr>
        </a:p>
      </dgm:t>
    </dgm:pt>
    <dgm:pt modelId="{2437B73B-F790-4FB2-8351-DCF8695FBFE0}" type="parTrans" cxnId="{AF624CCC-B6B8-466F-A70E-E67B9DC164D1}">
      <dgm:prSet/>
      <dgm:spPr/>
      <dgm:t>
        <a:bodyPr/>
        <a:lstStyle/>
        <a:p>
          <a:endParaRPr lang="ru-RU"/>
        </a:p>
      </dgm:t>
    </dgm:pt>
    <dgm:pt modelId="{968C3BF1-DF6C-48A2-8ABE-5A8C6AC6C503}" type="sibTrans" cxnId="{AF624CCC-B6B8-466F-A70E-E67B9DC164D1}">
      <dgm:prSet/>
      <dgm:spPr/>
      <dgm:t>
        <a:bodyPr/>
        <a:lstStyle/>
        <a:p>
          <a:endParaRPr lang="ru-RU"/>
        </a:p>
      </dgm:t>
    </dgm:pt>
    <dgm:pt modelId="{D98BC25C-6DED-41CC-B266-2DAA966E0F4F}">
      <dgm:prSet phldrT="[Текст]" custT="1"/>
      <dgm:spPr>
        <a:blipFill rotWithShape="0">
          <a:blip xmlns:r="http://schemas.openxmlformats.org/officeDocument/2006/relationships" r:embed="rId5"/>
          <a:stretch>
            <a:fillRect/>
          </a:stretch>
        </a:blipFill>
        <a:ln w="3175">
          <a:solidFill>
            <a:schemeClr val="bg1"/>
          </a:solidFill>
        </a:ln>
      </dgm:spPr>
      <dgm:t>
        <a:bodyPr/>
        <a:lstStyle/>
        <a:p>
          <a:endParaRPr lang="ru-RU" sz="800" b="1" dirty="0">
            <a:solidFill>
              <a:schemeClr val="bg1">
                <a:lumMod val="90000"/>
                <a:lumOff val="10000"/>
              </a:schemeClr>
            </a:solidFill>
          </a:endParaRPr>
        </a:p>
      </dgm:t>
    </dgm:pt>
    <dgm:pt modelId="{20294FAD-1A51-43CE-AC26-8D3291C52A5C}" type="parTrans" cxnId="{B6698371-1A3A-4900-AEDF-A23314AA5160}">
      <dgm:prSet/>
      <dgm:spPr/>
      <dgm:t>
        <a:bodyPr/>
        <a:lstStyle/>
        <a:p>
          <a:endParaRPr lang="ru-RU"/>
        </a:p>
      </dgm:t>
    </dgm:pt>
    <dgm:pt modelId="{EBFA73B5-338A-438B-B34D-407DF94CAAEC}" type="sibTrans" cxnId="{B6698371-1A3A-4900-AEDF-A23314AA5160}">
      <dgm:prSet/>
      <dgm:spPr/>
      <dgm:t>
        <a:bodyPr/>
        <a:lstStyle/>
        <a:p>
          <a:endParaRPr lang="ru-RU"/>
        </a:p>
      </dgm:t>
    </dgm:pt>
    <dgm:pt modelId="{73F37CAE-E963-4736-8045-EA590AFDE2A3}">
      <dgm:prSet phldrT="[Текст]" custT="1"/>
      <dgm:spPr>
        <a:blipFill rotWithShape="0">
          <a:blip xmlns:r="http://schemas.openxmlformats.org/officeDocument/2006/relationships" r:embed="rId6"/>
          <a:stretch>
            <a:fillRect/>
          </a:stretch>
        </a:blipFill>
        <a:ln w="3175">
          <a:solidFill>
            <a:schemeClr val="bg1"/>
          </a:solidFill>
        </a:ln>
      </dgm:spPr>
      <dgm:t>
        <a:bodyPr/>
        <a:lstStyle/>
        <a:p>
          <a:endParaRPr lang="ru-RU" sz="800" b="1" dirty="0">
            <a:solidFill>
              <a:schemeClr val="bg1">
                <a:lumMod val="90000"/>
                <a:lumOff val="10000"/>
              </a:schemeClr>
            </a:solidFill>
          </a:endParaRPr>
        </a:p>
      </dgm:t>
    </dgm:pt>
    <dgm:pt modelId="{560C127B-1134-4CC2-8652-A228A33C4F91}" type="parTrans" cxnId="{1BECC47C-F3C9-47F8-8B03-8459C3A99271}">
      <dgm:prSet/>
      <dgm:spPr/>
      <dgm:t>
        <a:bodyPr/>
        <a:lstStyle/>
        <a:p>
          <a:endParaRPr lang="ru-RU"/>
        </a:p>
      </dgm:t>
    </dgm:pt>
    <dgm:pt modelId="{CB036AF3-E6A7-42E3-B92A-B5F5671A096E}" type="sibTrans" cxnId="{1BECC47C-F3C9-47F8-8B03-8459C3A99271}">
      <dgm:prSet/>
      <dgm:spPr/>
      <dgm:t>
        <a:bodyPr/>
        <a:lstStyle/>
        <a:p>
          <a:endParaRPr lang="ru-RU"/>
        </a:p>
      </dgm:t>
    </dgm:pt>
    <dgm:pt modelId="{FB825837-3846-4C3F-9676-732A48DD1CD5}">
      <dgm:prSet phldrT="[Текст]" custT="1"/>
      <dgm:spPr>
        <a:blipFill rotWithShape="0">
          <a:blip xmlns:r="http://schemas.openxmlformats.org/officeDocument/2006/relationships" r:embed="rId7"/>
          <a:stretch>
            <a:fillRect/>
          </a:stretch>
        </a:blipFill>
        <a:ln w="3175">
          <a:solidFill>
            <a:schemeClr val="tx1"/>
          </a:solidFill>
        </a:ln>
      </dgm:spPr>
      <dgm:t>
        <a:bodyPr/>
        <a:lstStyle/>
        <a:p>
          <a:endParaRPr lang="ru-RU" sz="800" b="1" dirty="0"/>
        </a:p>
      </dgm:t>
    </dgm:pt>
    <dgm:pt modelId="{809D50BC-47A3-4D20-BD06-90710EDF4E85}" type="parTrans" cxnId="{3D2FBDE1-C05E-4271-B4DF-92BA56C62846}">
      <dgm:prSet/>
      <dgm:spPr/>
      <dgm:t>
        <a:bodyPr/>
        <a:lstStyle/>
        <a:p>
          <a:endParaRPr lang="ru-RU"/>
        </a:p>
      </dgm:t>
    </dgm:pt>
    <dgm:pt modelId="{FC95DD5F-B684-4905-B14E-B62DBD1DF138}" type="sibTrans" cxnId="{3D2FBDE1-C05E-4271-B4DF-92BA56C62846}">
      <dgm:prSet/>
      <dgm:spPr/>
      <dgm:t>
        <a:bodyPr/>
        <a:lstStyle/>
        <a:p>
          <a:endParaRPr lang="ru-RU"/>
        </a:p>
      </dgm:t>
    </dgm:pt>
    <dgm:pt modelId="{8E5BE5F9-604C-4ECE-BB1A-E938D480BBB9}">
      <dgm:prSet phldrT="[Текст]" custT="1"/>
      <dgm:spPr>
        <a:blipFill rotWithShape="0">
          <a:blip xmlns:r="http://schemas.openxmlformats.org/officeDocument/2006/relationships" r:embed="rId8"/>
          <a:stretch>
            <a:fillRect/>
          </a:stretch>
        </a:blipFill>
        <a:ln w="3175">
          <a:solidFill>
            <a:schemeClr val="bg1"/>
          </a:solidFill>
        </a:ln>
      </dgm:spPr>
      <dgm:t>
        <a:bodyPr/>
        <a:lstStyle/>
        <a:p>
          <a:endParaRPr lang="ru-RU" sz="800" b="1" dirty="0">
            <a:solidFill>
              <a:schemeClr val="tx1"/>
            </a:solidFill>
          </a:endParaRPr>
        </a:p>
      </dgm:t>
    </dgm:pt>
    <dgm:pt modelId="{03BDB96C-113A-4298-A1B7-CD8685BD3D72}" type="parTrans" cxnId="{51BB9939-2E2A-453C-9887-9900F438533A}">
      <dgm:prSet/>
      <dgm:spPr/>
      <dgm:t>
        <a:bodyPr/>
        <a:lstStyle/>
        <a:p>
          <a:endParaRPr lang="ru-RU"/>
        </a:p>
      </dgm:t>
    </dgm:pt>
    <dgm:pt modelId="{5CF32AD8-F376-4E15-8668-98A88A67F01B}" type="sibTrans" cxnId="{51BB9939-2E2A-453C-9887-9900F438533A}">
      <dgm:prSet/>
      <dgm:spPr/>
      <dgm:t>
        <a:bodyPr/>
        <a:lstStyle/>
        <a:p>
          <a:endParaRPr lang="ru-RU"/>
        </a:p>
      </dgm:t>
    </dgm:pt>
    <dgm:pt modelId="{D70B9AD0-5A6C-43C3-AC97-6C6CBFD73842}">
      <dgm:prSet phldrT="[Текст]" custT="1"/>
      <dgm:spPr>
        <a:blipFill rotWithShape="0">
          <a:blip xmlns:r="http://schemas.openxmlformats.org/officeDocument/2006/relationships" r:embed="rId9"/>
          <a:stretch>
            <a:fillRect/>
          </a:stretch>
        </a:blipFill>
        <a:ln w="3175">
          <a:solidFill>
            <a:schemeClr val="bg1"/>
          </a:solidFill>
        </a:ln>
      </dgm:spPr>
      <dgm:t>
        <a:bodyPr/>
        <a:lstStyle/>
        <a:p>
          <a:endParaRPr lang="ru-RU" sz="800" b="1" dirty="0">
            <a:solidFill>
              <a:schemeClr val="bg1">
                <a:lumMod val="90000"/>
                <a:lumOff val="10000"/>
              </a:schemeClr>
            </a:solidFill>
          </a:endParaRPr>
        </a:p>
      </dgm:t>
    </dgm:pt>
    <dgm:pt modelId="{F69C2653-C047-493D-8EE6-23166E2919FF}" type="parTrans" cxnId="{39503FCE-D84A-4987-A8CA-C9DD81C28447}">
      <dgm:prSet/>
      <dgm:spPr/>
      <dgm:t>
        <a:bodyPr/>
        <a:lstStyle/>
        <a:p>
          <a:endParaRPr lang="ru-RU"/>
        </a:p>
      </dgm:t>
    </dgm:pt>
    <dgm:pt modelId="{544D1E16-BBB4-474A-A588-DE2C4E9B5801}" type="sibTrans" cxnId="{39503FCE-D84A-4987-A8CA-C9DD81C28447}">
      <dgm:prSet/>
      <dgm:spPr/>
      <dgm:t>
        <a:bodyPr/>
        <a:lstStyle/>
        <a:p>
          <a:endParaRPr lang="ru-RU"/>
        </a:p>
      </dgm:t>
    </dgm:pt>
    <dgm:pt modelId="{7D968944-76D9-4C58-83D0-F77EAA810A5F}">
      <dgm:prSet phldrT="[Текст]" custT="1"/>
      <dgm:spPr>
        <a:blipFill rotWithShape="0">
          <a:blip xmlns:r="http://schemas.openxmlformats.org/officeDocument/2006/relationships" r:embed="rId10"/>
          <a:stretch>
            <a:fillRect/>
          </a:stretch>
        </a:blipFill>
        <a:ln w="3175"/>
      </dgm:spPr>
      <dgm:t>
        <a:bodyPr/>
        <a:lstStyle/>
        <a:p>
          <a:endParaRPr lang="ru-RU" sz="800" b="1" dirty="0">
            <a:solidFill>
              <a:schemeClr val="bg1"/>
            </a:solidFill>
          </a:endParaRPr>
        </a:p>
      </dgm:t>
    </dgm:pt>
    <dgm:pt modelId="{71FF33BA-3526-4E08-8CC9-E8BD386EE041}" type="parTrans" cxnId="{887801AC-95C2-46C8-AE4D-D7CF8776EABF}">
      <dgm:prSet/>
      <dgm:spPr/>
      <dgm:t>
        <a:bodyPr/>
        <a:lstStyle/>
        <a:p>
          <a:endParaRPr lang="ru-RU"/>
        </a:p>
      </dgm:t>
    </dgm:pt>
    <dgm:pt modelId="{B75B34A9-9ABF-4466-B304-8209B367E1C1}" type="sibTrans" cxnId="{887801AC-95C2-46C8-AE4D-D7CF8776EABF}">
      <dgm:prSet/>
      <dgm:spPr/>
      <dgm:t>
        <a:bodyPr/>
        <a:lstStyle/>
        <a:p>
          <a:endParaRPr lang="ru-RU"/>
        </a:p>
      </dgm:t>
    </dgm:pt>
    <dgm:pt modelId="{1AAC8446-9C0B-4951-A6CB-90DB86FE16FF}">
      <dgm:prSet phldrT="[Текст]"/>
      <dgm:spPr>
        <a:blipFill rotWithShape="0">
          <a:blip xmlns:r="http://schemas.openxmlformats.org/officeDocument/2006/relationships" r:embed="rId11"/>
          <a:stretch>
            <a:fillRect/>
          </a:stretch>
        </a:blipFill>
        <a:ln w="3175">
          <a:solidFill>
            <a:schemeClr val="bg1"/>
          </a:solidFill>
        </a:ln>
      </dgm:spPr>
      <dgm:t>
        <a:bodyPr/>
        <a:lstStyle/>
        <a:p>
          <a:endParaRPr lang="ru-RU" b="1" dirty="0">
            <a:solidFill>
              <a:schemeClr val="bg1">
                <a:lumMod val="90000"/>
                <a:lumOff val="10000"/>
              </a:schemeClr>
            </a:solidFill>
          </a:endParaRPr>
        </a:p>
      </dgm:t>
    </dgm:pt>
    <dgm:pt modelId="{D16023A3-4408-4A4F-BE68-1589CFB42A15}" type="parTrans" cxnId="{EE501977-347F-4C2E-B88F-376C49A03E9D}">
      <dgm:prSet/>
      <dgm:spPr/>
      <dgm:t>
        <a:bodyPr/>
        <a:lstStyle/>
        <a:p>
          <a:endParaRPr lang="ru-RU"/>
        </a:p>
      </dgm:t>
    </dgm:pt>
    <dgm:pt modelId="{01CAA700-5210-4CF0-816A-5D7503FB9331}" type="sibTrans" cxnId="{EE501977-347F-4C2E-B88F-376C49A03E9D}">
      <dgm:prSet/>
      <dgm:spPr/>
      <dgm:t>
        <a:bodyPr/>
        <a:lstStyle/>
        <a:p>
          <a:endParaRPr lang="ru-RU"/>
        </a:p>
      </dgm:t>
    </dgm:pt>
    <dgm:pt modelId="{49E84BFB-229E-403D-AE81-DEB41D368351}">
      <dgm:prSet phldrT="[Текст]" custT="1"/>
      <dgm:spPr>
        <a:blipFill rotWithShape="0">
          <a:blip xmlns:r="http://schemas.openxmlformats.org/officeDocument/2006/relationships" r:embed="rId12"/>
          <a:stretch>
            <a:fillRect/>
          </a:stretch>
        </a:blipFill>
        <a:ln w="3175">
          <a:solidFill>
            <a:schemeClr val="bg1"/>
          </a:solidFill>
        </a:ln>
      </dgm:spPr>
      <dgm:t>
        <a:bodyPr/>
        <a:lstStyle/>
        <a:p>
          <a:endParaRPr lang="ru-RU" sz="800" b="1" dirty="0">
            <a:solidFill>
              <a:schemeClr val="bg1">
                <a:lumMod val="90000"/>
                <a:lumOff val="10000"/>
              </a:schemeClr>
            </a:solidFill>
          </a:endParaRPr>
        </a:p>
      </dgm:t>
    </dgm:pt>
    <dgm:pt modelId="{BAA877DC-2C74-48D8-A91B-BE517E90A411}" type="parTrans" cxnId="{808E42DD-412E-4F20-8180-096742226EC2}">
      <dgm:prSet/>
      <dgm:spPr/>
      <dgm:t>
        <a:bodyPr/>
        <a:lstStyle/>
        <a:p>
          <a:endParaRPr lang="ru-RU"/>
        </a:p>
      </dgm:t>
    </dgm:pt>
    <dgm:pt modelId="{82196E85-D7E4-4807-9257-3A72B0D3001A}" type="sibTrans" cxnId="{808E42DD-412E-4F20-8180-096742226EC2}">
      <dgm:prSet/>
      <dgm:spPr/>
      <dgm:t>
        <a:bodyPr/>
        <a:lstStyle/>
        <a:p>
          <a:endParaRPr lang="ru-RU"/>
        </a:p>
      </dgm:t>
    </dgm:pt>
    <dgm:pt modelId="{0D61B7FF-74C5-4ED6-A6AE-00352F381C4F}" type="pres">
      <dgm:prSet presAssocID="{042B349A-7A70-4E2B-A90A-954FB9F6E7D1}" presName="cycle" presStyleCnt="0">
        <dgm:presLayoutVars>
          <dgm:dir/>
          <dgm:resizeHandles val="exact"/>
        </dgm:presLayoutVars>
      </dgm:prSet>
      <dgm:spPr/>
      <dgm:t>
        <a:bodyPr/>
        <a:lstStyle/>
        <a:p>
          <a:endParaRPr lang="en-US"/>
        </a:p>
      </dgm:t>
    </dgm:pt>
    <dgm:pt modelId="{0E2E0EA7-746E-44CE-B1EF-CA522510E5DD}" type="pres">
      <dgm:prSet presAssocID="{B4F9F14C-4312-496E-AC05-852E18634D2D}" presName="node" presStyleLbl="node1" presStyleIdx="0" presStyleCnt="12" custScaleX="145189" custScaleY="130118">
        <dgm:presLayoutVars>
          <dgm:bulletEnabled val="1"/>
        </dgm:presLayoutVars>
      </dgm:prSet>
      <dgm:spPr/>
      <dgm:t>
        <a:bodyPr/>
        <a:lstStyle/>
        <a:p>
          <a:endParaRPr lang="ru-RU"/>
        </a:p>
      </dgm:t>
    </dgm:pt>
    <dgm:pt modelId="{AD05D955-3C00-4770-8FD0-6300A1B73178}" type="pres">
      <dgm:prSet presAssocID="{B4F9F14C-4312-496E-AC05-852E18634D2D}" presName="spNode" presStyleCnt="0"/>
      <dgm:spPr/>
    </dgm:pt>
    <dgm:pt modelId="{4040D088-054F-4C18-9CFD-B88AA8EC1CFB}" type="pres">
      <dgm:prSet presAssocID="{C583C805-8C02-4104-A8B9-E4144DDC9D86}" presName="sibTrans" presStyleLbl="sibTrans1D1" presStyleIdx="0" presStyleCnt="12"/>
      <dgm:spPr/>
      <dgm:t>
        <a:bodyPr/>
        <a:lstStyle/>
        <a:p>
          <a:endParaRPr lang="en-US"/>
        </a:p>
      </dgm:t>
    </dgm:pt>
    <dgm:pt modelId="{40C76EB8-F028-47D7-8FD4-F2A7BB539E2E}" type="pres">
      <dgm:prSet presAssocID="{9E47B91B-0614-490E-9DA4-296B6983F282}" presName="node" presStyleLbl="node1" presStyleIdx="1" presStyleCnt="12" custScaleX="213852" custScaleY="173815" custRadScaleRad="102102" custRadScaleInc="42331">
        <dgm:presLayoutVars>
          <dgm:bulletEnabled val="1"/>
        </dgm:presLayoutVars>
      </dgm:prSet>
      <dgm:spPr/>
      <dgm:t>
        <a:bodyPr/>
        <a:lstStyle/>
        <a:p>
          <a:endParaRPr lang="ru-RU"/>
        </a:p>
      </dgm:t>
    </dgm:pt>
    <dgm:pt modelId="{966512AF-30D3-4737-9932-FBE1685FB9E6}" type="pres">
      <dgm:prSet presAssocID="{9E47B91B-0614-490E-9DA4-296B6983F282}" presName="spNode" presStyleCnt="0"/>
      <dgm:spPr/>
    </dgm:pt>
    <dgm:pt modelId="{FA2E1093-D772-4900-8F9D-39F6FEE00E76}" type="pres">
      <dgm:prSet presAssocID="{8239C043-9140-4D49-A412-6F64CBD3AFDA}" presName="sibTrans" presStyleLbl="sibTrans1D1" presStyleIdx="1" presStyleCnt="12"/>
      <dgm:spPr/>
      <dgm:t>
        <a:bodyPr/>
        <a:lstStyle/>
        <a:p>
          <a:endParaRPr lang="en-US"/>
        </a:p>
      </dgm:t>
    </dgm:pt>
    <dgm:pt modelId="{6DC98958-CA4F-4547-8033-2D5DE5E18820}" type="pres">
      <dgm:prSet presAssocID="{AA38FD62-93C8-4D11-9927-9CE216365D2D}" presName="node" presStyleLbl="node1" presStyleIdx="2" presStyleCnt="12" custScaleX="152666" custScaleY="128253">
        <dgm:presLayoutVars>
          <dgm:bulletEnabled val="1"/>
        </dgm:presLayoutVars>
      </dgm:prSet>
      <dgm:spPr/>
      <dgm:t>
        <a:bodyPr/>
        <a:lstStyle/>
        <a:p>
          <a:endParaRPr lang="ru-RU"/>
        </a:p>
      </dgm:t>
    </dgm:pt>
    <dgm:pt modelId="{DCD3B214-AA9C-40FD-AF21-F025917FC129}" type="pres">
      <dgm:prSet presAssocID="{AA38FD62-93C8-4D11-9927-9CE216365D2D}" presName="spNode" presStyleCnt="0"/>
      <dgm:spPr/>
    </dgm:pt>
    <dgm:pt modelId="{231E63A5-2D4D-4CA3-82AF-1DC356519823}" type="pres">
      <dgm:prSet presAssocID="{0F84289E-BFCA-4DFF-B3C8-7FFB10373D08}" presName="sibTrans" presStyleLbl="sibTrans1D1" presStyleIdx="2" presStyleCnt="12"/>
      <dgm:spPr/>
      <dgm:t>
        <a:bodyPr/>
        <a:lstStyle/>
        <a:p>
          <a:endParaRPr lang="en-US"/>
        </a:p>
      </dgm:t>
    </dgm:pt>
    <dgm:pt modelId="{A34BA424-5EDF-47CA-B172-D3943B9DDB1C}" type="pres">
      <dgm:prSet presAssocID="{02D73821-2426-496C-A283-F43402D7FEB4}" presName="node" presStyleLbl="node1" presStyleIdx="3" presStyleCnt="12" custScaleX="113711" custScaleY="146177">
        <dgm:presLayoutVars>
          <dgm:bulletEnabled val="1"/>
        </dgm:presLayoutVars>
      </dgm:prSet>
      <dgm:spPr/>
      <dgm:t>
        <a:bodyPr/>
        <a:lstStyle/>
        <a:p>
          <a:endParaRPr lang="ru-RU"/>
        </a:p>
      </dgm:t>
    </dgm:pt>
    <dgm:pt modelId="{9664456A-F980-40DF-80BE-6155057C64F1}" type="pres">
      <dgm:prSet presAssocID="{02D73821-2426-496C-A283-F43402D7FEB4}" presName="spNode" presStyleCnt="0"/>
      <dgm:spPr/>
    </dgm:pt>
    <dgm:pt modelId="{8EFF22C8-0503-4BD8-83A0-FE175C72E82F}" type="pres">
      <dgm:prSet presAssocID="{968C3BF1-DF6C-48A2-8ABE-5A8C6AC6C503}" presName="sibTrans" presStyleLbl="sibTrans1D1" presStyleIdx="3" presStyleCnt="12"/>
      <dgm:spPr/>
      <dgm:t>
        <a:bodyPr/>
        <a:lstStyle/>
        <a:p>
          <a:endParaRPr lang="en-US"/>
        </a:p>
      </dgm:t>
    </dgm:pt>
    <dgm:pt modelId="{C1645BEA-7527-4148-9FA2-D723ADA947E7}" type="pres">
      <dgm:prSet presAssocID="{1AAC8446-9C0B-4951-A6CB-90DB86FE16FF}" presName="node" presStyleLbl="node1" presStyleIdx="4" presStyleCnt="12" custScaleX="133301" custScaleY="121800">
        <dgm:presLayoutVars>
          <dgm:bulletEnabled val="1"/>
        </dgm:presLayoutVars>
      </dgm:prSet>
      <dgm:spPr/>
      <dgm:t>
        <a:bodyPr/>
        <a:lstStyle/>
        <a:p>
          <a:endParaRPr lang="ru-RU"/>
        </a:p>
      </dgm:t>
    </dgm:pt>
    <dgm:pt modelId="{3F7864D9-41F1-46EC-BA5A-361BED217ACD}" type="pres">
      <dgm:prSet presAssocID="{1AAC8446-9C0B-4951-A6CB-90DB86FE16FF}" presName="spNode" presStyleCnt="0"/>
      <dgm:spPr/>
    </dgm:pt>
    <dgm:pt modelId="{7C450288-67C5-4506-83D6-FC95319172B7}" type="pres">
      <dgm:prSet presAssocID="{01CAA700-5210-4CF0-816A-5D7503FB9331}" presName="sibTrans" presStyleLbl="sibTrans1D1" presStyleIdx="4" presStyleCnt="12"/>
      <dgm:spPr/>
      <dgm:t>
        <a:bodyPr/>
        <a:lstStyle/>
        <a:p>
          <a:endParaRPr lang="ru-RU"/>
        </a:p>
      </dgm:t>
    </dgm:pt>
    <dgm:pt modelId="{58006247-77CE-4D0F-87B6-521297387B56}" type="pres">
      <dgm:prSet presAssocID="{49E84BFB-229E-403D-AE81-DEB41D368351}" presName="node" presStyleLbl="node1" presStyleIdx="5" presStyleCnt="12" custScaleX="140926" custScaleY="128755" custRadScaleRad="102504" custRadScaleInc="-23423">
        <dgm:presLayoutVars>
          <dgm:bulletEnabled val="1"/>
        </dgm:presLayoutVars>
      </dgm:prSet>
      <dgm:spPr/>
      <dgm:t>
        <a:bodyPr/>
        <a:lstStyle/>
        <a:p>
          <a:endParaRPr lang="ru-RU"/>
        </a:p>
      </dgm:t>
    </dgm:pt>
    <dgm:pt modelId="{2900B768-3EEC-4FAB-B66E-FE9ED888B33F}" type="pres">
      <dgm:prSet presAssocID="{49E84BFB-229E-403D-AE81-DEB41D368351}" presName="spNode" presStyleCnt="0"/>
      <dgm:spPr/>
    </dgm:pt>
    <dgm:pt modelId="{6AA92A36-4036-4F97-A884-F80CA580D30D}" type="pres">
      <dgm:prSet presAssocID="{82196E85-D7E4-4807-9257-3A72B0D3001A}" presName="sibTrans" presStyleLbl="sibTrans1D1" presStyleIdx="5" presStyleCnt="12"/>
      <dgm:spPr/>
      <dgm:t>
        <a:bodyPr/>
        <a:lstStyle/>
        <a:p>
          <a:endParaRPr lang="ru-RU"/>
        </a:p>
      </dgm:t>
    </dgm:pt>
    <dgm:pt modelId="{9DAA7F8D-9DC5-4719-9963-5CAE83A4BBC3}" type="pres">
      <dgm:prSet presAssocID="{D98BC25C-6DED-41CC-B266-2DAA966E0F4F}" presName="node" presStyleLbl="node1" presStyleIdx="6" presStyleCnt="12" custScaleX="130587" custScaleY="129375">
        <dgm:presLayoutVars>
          <dgm:bulletEnabled val="1"/>
        </dgm:presLayoutVars>
      </dgm:prSet>
      <dgm:spPr/>
      <dgm:t>
        <a:bodyPr/>
        <a:lstStyle/>
        <a:p>
          <a:endParaRPr lang="ru-RU"/>
        </a:p>
      </dgm:t>
    </dgm:pt>
    <dgm:pt modelId="{5926DD72-D3DE-4457-B40C-AFB9A0839A2B}" type="pres">
      <dgm:prSet presAssocID="{D98BC25C-6DED-41CC-B266-2DAA966E0F4F}" presName="spNode" presStyleCnt="0"/>
      <dgm:spPr/>
    </dgm:pt>
    <dgm:pt modelId="{5B680AEB-60A9-4BF9-9924-55E91438E68E}" type="pres">
      <dgm:prSet presAssocID="{EBFA73B5-338A-438B-B34D-407DF94CAAEC}" presName="sibTrans" presStyleLbl="sibTrans1D1" presStyleIdx="6" presStyleCnt="12"/>
      <dgm:spPr/>
      <dgm:t>
        <a:bodyPr/>
        <a:lstStyle/>
        <a:p>
          <a:endParaRPr lang="en-US"/>
        </a:p>
      </dgm:t>
    </dgm:pt>
    <dgm:pt modelId="{8C4598AD-7F11-4D2E-88BC-D38C3DC5A305}" type="pres">
      <dgm:prSet presAssocID="{73F37CAE-E963-4736-8045-EA590AFDE2A3}" presName="node" presStyleLbl="node1" presStyleIdx="7" presStyleCnt="12" custScaleX="127757" custScaleY="140842" custRadScaleRad="99303" custRadScaleInc="-26874">
        <dgm:presLayoutVars>
          <dgm:bulletEnabled val="1"/>
        </dgm:presLayoutVars>
      </dgm:prSet>
      <dgm:spPr/>
      <dgm:t>
        <a:bodyPr/>
        <a:lstStyle/>
        <a:p>
          <a:endParaRPr lang="ru-RU"/>
        </a:p>
      </dgm:t>
    </dgm:pt>
    <dgm:pt modelId="{B3AC4144-167C-4C0A-8A2E-6F6E8FA4BDE7}" type="pres">
      <dgm:prSet presAssocID="{73F37CAE-E963-4736-8045-EA590AFDE2A3}" presName="spNode" presStyleCnt="0"/>
      <dgm:spPr/>
    </dgm:pt>
    <dgm:pt modelId="{B369A518-6E60-4770-A4D4-74C4AB378E32}" type="pres">
      <dgm:prSet presAssocID="{CB036AF3-E6A7-42E3-B92A-B5F5671A096E}" presName="sibTrans" presStyleLbl="sibTrans1D1" presStyleIdx="7" presStyleCnt="12"/>
      <dgm:spPr/>
      <dgm:t>
        <a:bodyPr/>
        <a:lstStyle/>
        <a:p>
          <a:endParaRPr lang="en-US"/>
        </a:p>
      </dgm:t>
    </dgm:pt>
    <dgm:pt modelId="{FDBD3C6C-DE8E-4887-B48D-1FB434698377}" type="pres">
      <dgm:prSet presAssocID="{FB825837-3846-4C3F-9676-732A48DD1CD5}" presName="node" presStyleLbl="node1" presStyleIdx="8" presStyleCnt="12" custScaleX="167218" custScaleY="135884" custRadScaleRad="102164" custRadScaleInc="-24931">
        <dgm:presLayoutVars>
          <dgm:bulletEnabled val="1"/>
        </dgm:presLayoutVars>
      </dgm:prSet>
      <dgm:spPr/>
      <dgm:t>
        <a:bodyPr/>
        <a:lstStyle/>
        <a:p>
          <a:endParaRPr lang="en-US"/>
        </a:p>
      </dgm:t>
    </dgm:pt>
    <dgm:pt modelId="{82BB31FD-17CF-4828-873B-B9CAE8D0E5CF}" type="pres">
      <dgm:prSet presAssocID="{FB825837-3846-4C3F-9676-732A48DD1CD5}" presName="spNode" presStyleCnt="0"/>
      <dgm:spPr/>
    </dgm:pt>
    <dgm:pt modelId="{4CD3F8F7-0E7E-47A1-9A0E-DE18C32F8C64}" type="pres">
      <dgm:prSet presAssocID="{FC95DD5F-B684-4905-B14E-B62DBD1DF138}" presName="sibTrans" presStyleLbl="sibTrans1D1" presStyleIdx="8" presStyleCnt="12"/>
      <dgm:spPr/>
      <dgm:t>
        <a:bodyPr/>
        <a:lstStyle/>
        <a:p>
          <a:endParaRPr lang="en-US"/>
        </a:p>
      </dgm:t>
    </dgm:pt>
    <dgm:pt modelId="{DB29C0A3-3C58-479E-B3FA-A1500AEDEF5E}" type="pres">
      <dgm:prSet presAssocID="{8E5BE5F9-604C-4ECE-BB1A-E938D480BBB9}" presName="node" presStyleLbl="node1" presStyleIdx="9" presStyleCnt="12" custScaleX="127875" custScaleY="128088">
        <dgm:presLayoutVars>
          <dgm:bulletEnabled val="1"/>
        </dgm:presLayoutVars>
      </dgm:prSet>
      <dgm:spPr/>
      <dgm:t>
        <a:bodyPr/>
        <a:lstStyle/>
        <a:p>
          <a:endParaRPr lang="en-US"/>
        </a:p>
      </dgm:t>
    </dgm:pt>
    <dgm:pt modelId="{B378E095-CC5D-4D31-9D25-0C2617400140}" type="pres">
      <dgm:prSet presAssocID="{8E5BE5F9-604C-4ECE-BB1A-E938D480BBB9}" presName="spNode" presStyleCnt="0"/>
      <dgm:spPr/>
    </dgm:pt>
    <dgm:pt modelId="{5DE8DB1E-12C3-40CA-A4BA-D02A0A264358}" type="pres">
      <dgm:prSet presAssocID="{5CF32AD8-F376-4E15-8668-98A88A67F01B}" presName="sibTrans" presStyleLbl="sibTrans1D1" presStyleIdx="9" presStyleCnt="12"/>
      <dgm:spPr/>
      <dgm:t>
        <a:bodyPr/>
        <a:lstStyle/>
        <a:p>
          <a:endParaRPr lang="en-US"/>
        </a:p>
      </dgm:t>
    </dgm:pt>
    <dgm:pt modelId="{4C21B7E0-2B7E-4792-B34C-DC2C6629F7D7}" type="pres">
      <dgm:prSet presAssocID="{D70B9AD0-5A6C-43C3-AC97-6C6CBFD73842}" presName="node" presStyleLbl="node1" presStyleIdx="10" presStyleCnt="12" custScaleX="136344" custScaleY="151151" custRadScaleRad="100200" custRadScaleInc="-30349">
        <dgm:presLayoutVars>
          <dgm:bulletEnabled val="1"/>
        </dgm:presLayoutVars>
      </dgm:prSet>
      <dgm:spPr/>
      <dgm:t>
        <a:bodyPr/>
        <a:lstStyle/>
        <a:p>
          <a:endParaRPr lang="en-US"/>
        </a:p>
      </dgm:t>
    </dgm:pt>
    <dgm:pt modelId="{513AFBD4-C4C2-44B4-BC36-7F90D806B2A9}" type="pres">
      <dgm:prSet presAssocID="{D70B9AD0-5A6C-43C3-AC97-6C6CBFD73842}" presName="spNode" presStyleCnt="0"/>
      <dgm:spPr/>
    </dgm:pt>
    <dgm:pt modelId="{1891CCB5-C52F-4FB5-AEF4-4E29CCA55E40}" type="pres">
      <dgm:prSet presAssocID="{544D1E16-BBB4-474A-A588-DE2C4E9B5801}" presName="sibTrans" presStyleLbl="sibTrans1D1" presStyleIdx="10" presStyleCnt="12"/>
      <dgm:spPr/>
      <dgm:t>
        <a:bodyPr/>
        <a:lstStyle/>
        <a:p>
          <a:endParaRPr lang="en-US"/>
        </a:p>
      </dgm:t>
    </dgm:pt>
    <dgm:pt modelId="{BB59C235-3853-4603-BE63-0EB5B3E41CBD}" type="pres">
      <dgm:prSet presAssocID="{7D968944-76D9-4C58-83D0-F77EAA810A5F}" presName="node" presStyleLbl="node1" presStyleIdx="11" presStyleCnt="12" custScaleX="146579" custScaleY="157850">
        <dgm:presLayoutVars>
          <dgm:bulletEnabled val="1"/>
        </dgm:presLayoutVars>
      </dgm:prSet>
      <dgm:spPr/>
      <dgm:t>
        <a:bodyPr/>
        <a:lstStyle/>
        <a:p>
          <a:endParaRPr lang="en-US"/>
        </a:p>
      </dgm:t>
    </dgm:pt>
    <dgm:pt modelId="{A6FD00DF-330B-43A1-AD97-9ACFC01D3689}" type="pres">
      <dgm:prSet presAssocID="{7D968944-76D9-4C58-83D0-F77EAA810A5F}" presName="spNode" presStyleCnt="0"/>
      <dgm:spPr/>
    </dgm:pt>
    <dgm:pt modelId="{DB245BE7-E313-432C-BD69-222CD5797BDE}" type="pres">
      <dgm:prSet presAssocID="{B75B34A9-9ABF-4466-B304-8209B367E1C1}" presName="sibTrans" presStyleLbl="sibTrans1D1" presStyleIdx="11" presStyleCnt="12"/>
      <dgm:spPr/>
      <dgm:t>
        <a:bodyPr/>
        <a:lstStyle/>
        <a:p>
          <a:endParaRPr lang="en-US"/>
        </a:p>
      </dgm:t>
    </dgm:pt>
  </dgm:ptLst>
  <dgm:cxnLst>
    <dgm:cxn modelId="{F2E9CC5F-DDF9-4D2F-A4B4-80C017EBBA69}" type="presOf" srcId="{D70B9AD0-5A6C-43C3-AC97-6C6CBFD73842}" destId="{4C21B7E0-2B7E-4792-B34C-DC2C6629F7D7}" srcOrd="0" destOrd="0" presId="urn:microsoft.com/office/officeart/2005/8/layout/cycle6"/>
    <dgm:cxn modelId="{F45B0FE5-0FCD-41B4-9758-58BFEEE2E726}" type="presOf" srcId="{7D968944-76D9-4C58-83D0-F77EAA810A5F}" destId="{BB59C235-3853-4603-BE63-0EB5B3E41CBD}" srcOrd="0" destOrd="0" presId="urn:microsoft.com/office/officeart/2005/8/layout/cycle6"/>
    <dgm:cxn modelId="{39503FCE-D84A-4987-A8CA-C9DD81C28447}" srcId="{042B349A-7A70-4E2B-A90A-954FB9F6E7D1}" destId="{D70B9AD0-5A6C-43C3-AC97-6C6CBFD73842}" srcOrd="10" destOrd="0" parTransId="{F69C2653-C047-493D-8EE6-23166E2919FF}" sibTransId="{544D1E16-BBB4-474A-A588-DE2C4E9B5801}"/>
    <dgm:cxn modelId="{5C3B6984-08E0-479E-83D0-D939C816A752}" type="presOf" srcId="{0F84289E-BFCA-4DFF-B3C8-7FFB10373D08}" destId="{231E63A5-2D4D-4CA3-82AF-1DC356519823}" srcOrd="0" destOrd="0" presId="urn:microsoft.com/office/officeart/2005/8/layout/cycle6"/>
    <dgm:cxn modelId="{41A53FCE-A8F8-4B90-915F-D0C30FCEECD9}" srcId="{042B349A-7A70-4E2B-A90A-954FB9F6E7D1}" destId="{AA38FD62-93C8-4D11-9927-9CE216365D2D}" srcOrd="2" destOrd="0" parTransId="{1A0B4281-1F3D-4131-852E-9CFBC0D18C95}" sibTransId="{0F84289E-BFCA-4DFF-B3C8-7FFB10373D08}"/>
    <dgm:cxn modelId="{66BA08C2-8CFB-478D-A787-6993A28C2D6B}" type="presOf" srcId="{8E5BE5F9-604C-4ECE-BB1A-E938D480BBB9}" destId="{DB29C0A3-3C58-479E-B3FA-A1500AEDEF5E}" srcOrd="0" destOrd="0" presId="urn:microsoft.com/office/officeart/2005/8/layout/cycle6"/>
    <dgm:cxn modelId="{3D2FBDE1-C05E-4271-B4DF-92BA56C62846}" srcId="{042B349A-7A70-4E2B-A90A-954FB9F6E7D1}" destId="{FB825837-3846-4C3F-9676-732A48DD1CD5}" srcOrd="8" destOrd="0" parTransId="{809D50BC-47A3-4D20-BD06-90710EDF4E85}" sibTransId="{FC95DD5F-B684-4905-B14E-B62DBD1DF138}"/>
    <dgm:cxn modelId="{3AB50E55-5E99-48A0-8BB7-8BC3599E1FFD}" type="presOf" srcId="{73F37CAE-E963-4736-8045-EA590AFDE2A3}" destId="{8C4598AD-7F11-4D2E-88BC-D38C3DC5A305}" srcOrd="0" destOrd="0" presId="urn:microsoft.com/office/officeart/2005/8/layout/cycle6"/>
    <dgm:cxn modelId="{3B5D2141-ECE3-47A0-8E6C-03722F9D1D54}" type="presOf" srcId="{EBFA73B5-338A-438B-B34D-407DF94CAAEC}" destId="{5B680AEB-60A9-4BF9-9924-55E91438E68E}" srcOrd="0" destOrd="0" presId="urn:microsoft.com/office/officeart/2005/8/layout/cycle6"/>
    <dgm:cxn modelId="{1BECC47C-F3C9-47F8-8B03-8459C3A99271}" srcId="{042B349A-7A70-4E2B-A90A-954FB9F6E7D1}" destId="{73F37CAE-E963-4736-8045-EA590AFDE2A3}" srcOrd="7" destOrd="0" parTransId="{560C127B-1134-4CC2-8652-A228A33C4F91}" sibTransId="{CB036AF3-E6A7-42E3-B92A-B5F5671A096E}"/>
    <dgm:cxn modelId="{0770FD9F-B0D0-477D-944C-E7E17F366AFF}" type="presOf" srcId="{82196E85-D7E4-4807-9257-3A72B0D3001A}" destId="{6AA92A36-4036-4F97-A884-F80CA580D30D}" srcOrd="0" destOrd="0" presId="urn:microsoft.com/office/officeart/2005/8/layout/cycle6"/>
    <dgm:cxn modelId="{E2608A30-9BA6-4F7C-8032-F264276F0BDB}" type="presOf" srcId="{968C3BF1-DF6C-48A2-8ABE-5A8C6AC6C503}" destId="{8EFF22C8-0503-4BD8-83A0-FE175C72E82F}" srcOrd="0" destOrd="0" presId="urn:microsoft.com/office/officeart/2005/8/layout/cycle6"/>
    <dgm:cxn modelId="{9B7A2B57-A21F-4A25-9745-0D0F7D4707D3}" type="presOf" srcId="{FB825837-3846-4C3F-9676-732A48DD1CD5}" destId="{FDBD3C6C-DE8E-4887-B48D-1FB434698377}" srcOrd="0" destOrd="0" presId="urn:microsoft.com/office/officeart/2005/8/layout/cycle6"/>
    <dgm:cxn modelId="{6EE53854-A27D-43CD-92F5-FCAE96152635}" type="presOf" srcId="{1AAC8446-9C0B-4951-A6CB-90DB86FE16FF}" destId="{C1645BEA-7527-4148-9FA2-D723ADA947E7}" srcOrd="0" destOrd="0" presId="urn:microsoft.com/office/officeart/2005/8/layout/cycle6"/>
    <dgm:cxn modelId="{10A34FC4-2752-4AA6-9922-2F0FD7EAEFE7}" type="presOf" srcId="{FC95DD5F-B684-4905-B14E-B62DBD1DF138}" destId="{4CD3F8F7-0E7E-47A1-9A0E-DE18C32F8C64}" srcOrd="0" destOrd="0" presId="urn:microsoft.com/office/officeart/2005/8/layout/cycle6"/>
    <dgm:cxn modelId="{EBB0520D-4626-4C29-91DD-100E258476AD}" type="presOf" srcId="{01CAA700-5210-4CF0-816A-5D7503FB9331}" destId="{7C450288-67C5-4506-83D6-FC95319172B7}" srcOrd="0" destOrd="0" presId="urn:microsoft.com/office/officeart/2005/8/layout/cycle6"/>
    <dgm:cxn modelId="{B6698371-1A3A-4900-AEDF-A23314AA5160}" srcId="{042B349A-7A70-4E2B-A90A-954FB9F6E7D1}" destId="{D98BC25C-6DED-41CC-B266-2DAA966E0F4F}" srcOrd="6" destOrd="0" parTransId="{20294FAD-1A51-43CE-AC26-8D3291C52A5C}" sibTransId="{EBFA73B5-338A-438B-B34D-407DF94CAAEC}"/>
    <dgm:cxn modelId="{4581D552-1C49-4EF6-ABFA-7D4EBAA7E1FE}" type="presOf" srcId="{CB036AF3-E6A7-42E3-B92A-B5F5671A096E}" destId="{B369A518-6E60-4770-A4D4-74C4AB378E32}" srcOrd="0" destOrd="0" presId="urn:microsoft.com/office/officeart/2005/8/layout/cycle6"/>
    <dgm:cxn modelId="{E4B8F1AA-16F6-42D3-8DFA-3F93E7DE5E82}" type="presOf" srcId="{8239C043-9140-4D49-A412-6F64CBD3AFDA}" destId="{FA2E1093-D772-4900-8F9D-39F6FEE00E76}" srcOrd="0" destOrd="0" presId="urn:microsoft.com/office/officeart/2005/8/layout/cycle6"/>
    <dgm:cxn modelId="{F25482B8-67E2-44E6-8E4E-D6096B72DE20}" type="presOf" srcId="{02D73821-2426-496C-A283-F43402D7FEB4}" destId="{A34BA424-5EDF-47CA-B172-D3943B9DDB1C}" srcOrd="0" destOrd="0" presId="urn:microsoft.com/office/officeart/2005/8/layout/cycle6"/>
    <dgm:cxn modelId="{66868166-3795-48A1-9193-2FDE375B944A}" type="presOf" srcId="{5CF32AD8-F376-4E15-8668-98A88A67F01B}" destId="{5DE8DB1E-12C3-40CA-A4BA-D02A0A264358}" srcOrd="0" destOrd="0" presId="urn:microsoft.com/office/officeart/2005/8/layout/cycle6"/>
    <dgm:cxn modelId="{3FCE0022-C210-4DD8-A5A1-B09B9591A917}" srcId="{042B349A-7A70-4E2B-A90A-954FB9F6E7D1}" destId="{B4F9F14C-4312-496E-AC05-852E18634D2D}" srcOrd="0" destOrd="0" parTransId="{39E9B6A3-DEDD-4E7D-9CED-EAA6F8B7B10C}" sibTransId="{C583C805-8C02-4104-A8B9-E4144DDC9D86}"/>
    <dgm:cxn modelId="{AF624CCC-B6B8-466F-A70E-E67B9DC164D1}" srcId="{042B349A-7A70-4E2B-A90A-954FB9F6E7D1}" destId="{02D73821-2426-496C-A283-F43402D7FEB4}" srcOrd="3" destOrd="0" parTransId="{2437B73B-F790-4FB2-8351-DCF8695FBFE0}" sibTransId="{968C3BF1-DF6C-48A2-8ABE-5A8C6AC6C503}"/>
    <dgm:cxn modelId="{DBD9035B-794E-4CF3-B1C5-9E0A5F04F6E0}" type="presOf" srcId="{AA38FD62-93C8-4D11-9927-9CE216365D2D}" destId="{6DC98958-CA4F-4547-8033-2D5DE5E18820}" srcOrd="0" destOrd="0" presId="urn:microsoft.com/office/officeart/2005/8/layout/cycle6"/>
    <dgm:cxn modelId="{887801AC-95C2-46C8-AE4D-D7CF8776EABF}" srcId="{042B349A-7A70-4E2B-A90A-954FB9F6E7D1}" destId="{7D968944-76D9-4C58-83D0-F77EAA810A5F}" srcOrd="11" destOrd="0" parTransId="{71FF33BA-3526-4E08-8CC9-E8BD386EE041}" sibTransId="{B75B34A9-9ABF-4466-B304-8209B367E1C1}"/>
    <dgm:cxn modelId="{8A11CCBD-70F5-4141-A894-ED70EB568FBF}" type="presOf" srcId="{C583C805-8C02-4104-A8B9-E4144DDC9D86}" destId="{4040D088-054F-4C18-9CFD-B88AA8EC1CFB}" srcOrd="0" destOrd="0" presId="urn:microsoft.com/office/officeart/2005/8/layout/cycle6"/>
    <dgm:cxn modelId="{51BB9939-2E2A-453C-9887-9900F438533A}" srcId="{042B349A-7A70-4E2B-A90A-954FB9F6E7D1}" destId="{8E5BE5F9-604C-4ECE-BB1A-E938D480BBB9}" srcOrd="9" destOrd="0" parTransId="{03BDB96C-113A-4298-A1B7-CD8685BD3D72}" sibTransId="{5CF32AD8-F376-4E15-8668-98A88A67F01B}"/>
    <dgm:cxn modelId="{E2F64F35-F627-49F1-885F-DBC455F23F81}" type="presOf" srcId="{D98BC25C-6DED-41CC-B266-2DAA966E0F4F}" destId="{9DAA7F8D-9DC5-4719-9963-5CAE83A4BBC3}" srcOrd="0" destOrd="0" presId="urn:microsoft.com/office/officeart/2005/8/layout/cycle6"/>
    <dgm:cxn modelId="{F8FCBE73-A363-40AA-A2C6-298A1247B5F7}" type="presOf" srcId="{B4F9F14C-4312-496E-AC05-852E18634D2D}" destId="{0E2E0EA7-746E-44CE-B1EF-CA522510E5DD}" srcOrd="0" destOrd="0" presId="urn:microsoft.com/office/officeart/2005/8/layout/cycle6"/>
    <dgm:cxn modelId="{1776E03A-F8EC-47F1-A35C-EFF90FBF58D5}" type="presOf" srcId="{042B349A-7A70-4E2B-A90A-954FB9F6E7D1}" destId="{0D61B7FF-74C5-4ED6-A6AE-00352F381C4F}" srcOrd="0" destOrd="0" presId="urn:microsoft.com/office/officeart/2005/8/layout/cycle6"/>
    <dgm:cxn modelId="{E4333F9C-946D-4885-861F-CD5F0C375386}" type="presOf" srcId="{544D1E16-BBB4-474A-A588-DE2C4E9B5801}" destId="{1891CCB5-C52F-4FB5-AEF4-4E29CCA55E40}" srcOrd="0" destOrd="0" presId="urn:microsoft.com/office/officeart/2005/8/layout/cycle6"/>
    <dgm:cxn modelId="{F208B3A6-5A11-4C88-BF32-02A686568E90}" type="presOf" srcId="{49E84BFB-229E-403D-AE81-DEB41D368351}" destId="{58006247-77CE-4D0F-87B6-521297387B56}" srcOrd="0" destOrd="0" presId="urn:microsoft.com/office/officeart/2005/8/layout/cycle6"/>
    <dgm:cxn modelId="{77FE1C28-0803-4B12-95AA-5AEB5E5F06EF}" type="presOf" srcId="{9E47B91B-0614-490E-9DA4-296B6983F282}" destId="{40C76EB8-F028-47D7-8FD4-F2A7BB539E2E}" srcOrd="0" destOrd="0" presId="urn:microsoft.com/office/officeart/2005/8/layout/cycle6"/>
    <dgm:cxn modelId="{808E42DD-412E-4F20-8180-096742226EC2}" srcId="{042B349A-7A70-4E2B-A90A-954FB9F6E7D1}" destId="{49E84BFB-229E-403D-AE81-DEB41D368351}" srcOrd="5" destOrd="0" parTransId="{BAA877DC-2C74-48D8-A91B-BE517E90A411}" sibTransId="{82196E85-D7E4-4807-9257-3A72B0D3001A}"/>
    <dgm:cxn modelId="{EE501977-347F-4C2E-B88F-376C49A03E9D}" srcId="{042B349A-7A70-4E2B-A90A-954FB9F6E7D1}" destId="{1AAC8446-9C0B-4951-A6CB-90DB86FE16FF}" srcOrd="4" destOrd="0" parTransId="{D16023A3-4408-4A4F-BE68-1589CFB42A15}" sibTransId="{01CAA700-5210-4CF0-816A-5D7503FB9331}"/>
    <dgm:cxn modelId="{F44B65A9-AB8C-4912-93B3-EA68B2F14F82}" srcId="{042B349A-7A70-4E2B-A90A-954FB9F6E7D1}" destId="{9E47B91B-0614-490E-9DA4-296B6983F282}" srcOrd="1" destOrd="0" parTransId="{E8908B31-22CF-40EB-ACAB-0EE750A8D18E}" sibTransId="{8239C043-9140-4D49-A412-6F64CBD3AFDA}"/>
    <dgm:cxn modelId="{B45ED1F3-A012-4C03-8ED5-3A46089F8097}" type="presOf" srcId="{B75B34A9-9ABF-4466-B304-8209B367E1C1}" destId="{DB245BE7-E313-432C-BD69-222CD5797BDE}" srcOrd="0" destOrd="0" presId="urn:microsoft.com/office/officeart/2005/8/layout/cycle6"/>
    <dgm:cxn modelId="{90825112-37DA-4500-B42D-EDAE2F4105A6}" type="presParOf" srcId="{0D61B7FF-74C5-4ED6-A6AE-00352F381C4F}" destId="{0E2E0EA7-746E-44CE-B1EF-CA522510E5DD}" srcOrd="0" destOrd="0" presId="urn:microsoft.com/office/officeart/2005/8/layout/cycle6"/>
    <dgm:cxn modelId="{19CBA3E4-9AAC-47B5-84A5-35E224FFEC47}" type="presParOf" srcId="{0D61B7FF-74C5-4ED6-A6AE-00352F381C4F}" destId="{AD05D955-3C00-4770-8FD0-6300A1B73178}" srcOrd="1" destOrd="0" presId="urn:microsoft.com/office/officeart/2005/8/layout/cycle6"/>
    <dgm:cxn modelId="{C5382694-ED3E-4FB4-B0B3-81A6A2EAEB2F}" type="presParOf" srcId="{0D61B7FF-74C5-4ED6-A6AE-00352F381C4F}" destId="{4040D088-054F-4C18-9CFD-B88AA8EC1CFB}" srcOrd="2" destOrd="0" presId="urn:microsoft.com/office/officeart/2005/8/layout/cycle6"/>
    <dgm:cxn modelId="{EA3E6D94-493D-49C8-BD44-72DC2B538677}" type="presParOf" srcId="{0D61B7FF-74C5-4ED6-A6AE-00352F381C4F}" destId="{40C76EB8-F028-47D7-8FD4-F2A7BB539E2E}" srcOrd="3" destOrd="0" presId="urn:microsoft.com/office/officeart/2005/8/layout/cycle6"/>
    <dgm:cxn modelId="{33C854BD-ECD3-49AE-9B82-0B010CD84451}" type="presParOf" srcId="{0D61B7FF-74C5-4ED6-A6AE-00352F381C4F}" destId="{966512AF-30D3-4737-9932-FBE1685FB9E6}" srcOrd="4" destOrd="0" presId="urn:microsoft.com/office/officeart/2005/8/layout/cycle6"/>
    <dgm:cxn modelId="{191FC956-5240-4190-8D57-44E60F39A2D0}" type="presParOf" srcId="{0D61B7FF-74C5-4ED6-A6AE-00352F381C4F}" destId="{FA2E1093-D772-4900-8F9D-39F6FEE00E76}" srcOrd="5" destOrd="0" presId="urn:microsoft.com/office/officeart/2005/8/layout/cycle6"/>
    <dgm:cxn modelId="{F36D23B5-C20D-40F7-914C-BAADA7DC57A9}" type="presParOf" srcId="{0D61B7FF-74C5-4ED6-A6AE-00352F381C4F}" destId="{6DC98958-CA4F-4547-8033-2D5DE5E18820}" srcOrd="6" destOrd="0" presId="urn:microsoft.com/office/officeart/2005/8/layout/cycle6"/>
    <dgm:cxn modelId="{B7342C83-3773-43E8-A855-3CB103CA980E}" type="presParOf" srcId="{0D61B7FF-74C5-4ED6-A6AE-00352F381C4F}" destId="{DCD3B214-AA9C-40FD-AF21-F025917FC129}" srcOrd="7" destOrd="0" presId="urn:microsoft.com/office/officeart/2005/8/layout/cycle6"/>
    <dgm:cxn modelId="{95446120-6160-4F77-90EC-6D9A388B5453}" type="presParOf" srcId="{0D61B7FF-74C5-4ED6-A6AE-00352F381C4F}" destId="{231E63A5-2D4D-4CA3-82AF-1DC356519823}" srcOrd="8" destOrd="0" presId="urn:microsoft.com/office/officeart/2005/8/layout/cycle6"/>
    <dgm:cxn modelId="{49CF75E0-E4AB-4C11-BD64-9373225BD000}" type="presParOf" srcId="{0D61B7FF-74C5-4ED6-A6AE-00352F381C4F}" destId="{A34BA424-5EDF-47CA-B172-D3943B9DDB1C}" srcOrd="9" destOrd="0" presId="urn:microsoft.com/office/officeart/2005/8/layout/cycle6"/>
    <dgm:cxn modelId="{6C012AEA-040B-4053-A009-B54BC414780D}" type="presParOf" srcId="{0D61B7FF-74C5-4ED6-A6AE-00352F381C4F}" destId="{9664456A-F980-40DF-80BE-6155057C64F1}" srcOrd="10" destOrd="0" presId="urn:microsoft.com/office/officeart/2005/8/layout/cycle6"/>
    <dgm:cxn modelId="{01919FCF-B6C6-45E3-9252-E9690B0B30DA}" type="presParOf" srcId="{0D61B7FF-74C5-4ED6-A6AE-00352F381C4F}" destId="{8EFF22C8-0503-4BD8-83A0-FE175C72E82F}" srcOrd="11" destOrd="0" presId="urn:microsoft.com/office/officeart/2005/8/layout/cycle6"/>
    <dgm:cxn modelId="{6FFAEAD1-0E25-44FE-A53E-93D1DDDB810D}" type="presParOf" srcId="{0D61B7FF-74C5-4ED6-A6AE-00352F381C4F}" destId="{C1645BEA-7527-4148-9FA2-D723ADA947E7}" srcOrd="12" destOrd="0" presId="urn:microsoft.com/office/officeart/2005/8/layout/cycle6"/>
    <dgm:cxn modelId="{196C627A-7F8B-43D5-9D14-B3FF10DEBE54}" type="presParOf" srcId="{0D61B7FF-74C5-4ED6-A6AE-00352F381C4F}" destId="{3F7864D9-41F1-46EC-BA5A-361BED217ACD}" srcOrd="13" destOrd="0" presId="urn:microsoft.com/office/officeart/2005/8/layout/cycle6"/>
    <dgm:cxn modelId="{4AABFA71-A117-423A-BDBC-BEE41AFB7BFD}" type="presParOf" srcId="{0D61B7FF-74C5-4ED6-A6AE-00352F381C4F}" destId="{7C450288-67C5-4506-83D6-FC95319172B7}" srcOrd="14" destOrd="0" presId="urn:microsoft.com/office/officeart/2005/8/layout/cycle6"/>
    <dgm:cxn modelId="{17F8D26F-AC69-4BE0-8FEF-0E74EFD33E32}" type="presParOf" srcId="{0D61B7FF-74C5-4ED6-A6AE-00352F381C4F}" destId="{58006247-77CE-4D0F-87B6-521297387B56}" srcOrd="15" destOrd="0" presId="urn:microsoft.com/office/officeart/2005/8/layout/cycle6"/>
    <dgm:cxn modelId="{AF377BC7-3D2C-4338-A746-D45AAC79CC2A}" type="presParOf" srcId="{0D61B7FF-74C5-4ED6-A6AE-00352F381C4F}" destId="{2900B768-3EEC-4FAB-B66E-FE9ED888B33F}" srcOrd="16" destOrd="0" presId="urn:microsoft.com/office/officeart/2005/8/layout/cycle6"/>
    <dgm:cxn modelId="{628605AE-C0EC-46BF-A386-B5EB9E4B4077}" type="presParOf" srcId="{0D61B7FF-74C5-4ED6-A6AE-00352F381C4F}" destId="{6AA92A36-4036-4F97-A884-F80CA580D30D}" srcOrd="17" destOrd="0" presId="urn:microsoft.com/office/officeart/2005/8/layout/cycle6"/>
    <dgm:cxn modelId="{36D1CBC8-46B8-4BCF-A592-AFCDD519F83E}" type="presParOf" srcId="{0D61B7FF-74C5-4ED6-A6AE-00352F381C4F}" destId="{9DAA7F8D-9DC5-4719-9963-5CAE83A4BBC3}" srcOrd="18" destOrd="0" presId="urn:microsoft.com/office/officeart/2005/8/layout/cycle6"/>
    <dgm:cxn modelId="{A05B2664-92A3-449F-8020-55AAEC3BDDFD}" type="presParOf" srcId="{0D61B7FF-74C5-4ED6-A6AE-00352F381C4F}" destId="{5926DD72-D3DE-4457-B40C-AFB9A0839A2B}" srcOrd="19" destOrd="0" presId="urn:microsoft.com/office/officeart/2005/8/layout/cycle6"/>
    <dgm:cxn modelId="{E7BCC9B9-1C03-49D2-BD2A-6F923FD08504}" type="presParOf" srcId="{0D61B7FF-74C5-4ED6-A6AE-00352F381C4F}" destId="{5B680AEB-60A9-4BF9-9924-55E91438E68E}" srcOrd="20" destOrd="0" presId="urn:microsoft.com/office/officeart/2005/8/layout/cycle6"/>
    <dgm:cxn modelId="{25F4B886-85C0-4D40-8B72-0B1D5453B792}" type="presParOf" srcId="{0D61B7FF-74C5-4ED6-A6AE-00352F381C4F}" destId="{8C4598AD-7F11-4D2E-88BC-D38C3DC5A305}" srcOrd="21" destOrd="0" presId="urn:microsoft.com/office/officeart/2005/8/layout/cycle6"/>
    <dgm:cxn modelId="{00E962F5-0741-4468-A767-FF13177F555D}" type="presParOf" srcId="{0D61B7FF-74C5-4ED6-A6AE-00352F381C4F}" destId="{B3AC4144-167C-4C0A-8A2E-6F6E8FA4BDE7}" srcOrd="22" destOrd="0" presId="urn:microsoft.com/office/officeart/2005/8/layout/cycle6"/>
    <dgm:cxn modelId="{BE7FF46D-49C5-4AD2-963E-90AFB7F76EB3}" type="presParOf" srcId="{0D61B7FF-74C5-4ED6-A6AE-00352F381C4F}" destId="{B369A518-6E60-4770-A4D4-74C4AB378E32}" srcOrd="23" destOrd="0" presId="urn:microsoft.com/office/officeart/2005/8/layout/cycle6"/>
    <dgm:cxn modelId="{BE227393-79B5-4B7D-A793-D3BBE932D7C9}" type="presParOf" srcId="{0D61B7FF-74C5-4ED6-A6AE-00352F381C4F}" destId="{FDBD3C6C-DE8E-4887-B48D-1FB434698377}" srcOrd="24" destOrd="0" presId="urn:microsoft.com/office/officeart/2005/8/layout/cycle6"/>
    <dgm:cxn modelId="{87DA88E7-C5E0-42DC-A81C-76DA10D2ADA1}" type="presParOf" srcId="{0D61B7FF-74C5-4ED6-A6AE-00352F381C4F}" destId="{82BB31FD-17CF-4828-873B-B9CAE8D0E5CF}" srcOrd="25" destOrd="0" presId="urn:microsoft.com/office/officeart/2005/8/layout/cycle6"/>
    <dgm:cxn modelId="{168538E8-91C4-49C6-9F56-32D390C7F0C5}" type="presParOf" srcId="{0D61B7FF-74C5-4ED6-A6AE-00352F381C4F}" destId="{4CD3F8F7-0E7E-47A1-9A0E-DE18C32F8C64}" srcOrd="26" destOrd="0" presId="urn:microsoft.com/office/officeart/2005/8/layout/cycle6"/>
    <dgm:cxn modelId="{9F0C05E6-A564-4206-812E-AC6EE33982D5}" type="presParOf" srcId="{0D61B7FF-74C5-4ED6-A6AE-00352F381C4F}" destId="{DB29C0A3-3C58-479E-B3FA-A1500AEDEF5E}" srcOrd="27" destOrd="0" presId="urn:microsoft.com/office/officeart/2005/8/layout/cycle6"/>
    <dgm:cxn modelId="{4BE5F32F-49EE-42FC-843F-B2335C759FC9}" type="presParOf" srcId="{0D61B7FF-74C5-4ED6-A6AE-00352F381C4F}" destId="{B378E095-CC5D-4D31-9D25-0C2617400140}" srcOrd="28" destOrd="0" presId="urn:microsoft.com/office/officeart/2005/8/layout/cycle6"/>
    <dgm:cxn modelId="{AECE9667-4226-4D64-985C-22F7DCFF5FAE}" type="presParOf" srcId="{0D61B7FF-74C5-4ED6-A6AE-00352F381C4F}" destId="{5DE8DB1E-12C3-40CA-A4BA-D02A0A264358}" srcOrd="29" destOrd="0" presId="urn:microsoft.com/office/officeart/2005/8/layout/cycle6"/>
    <dgm:cxn modelId="{9D1FD95B-A846-442A-96F0-9E9ED49AF9C9}" type="presParOf" srcId="{0D61B7FF-74C5-4ED6-A6AE-00352F381C4F}" destId="{4C21B7E0-2B7E-4792-B34C-DC2C6629F7D7}" srcOrd="30" destOrd="0" presId="urn:microsoft.com/office/officeart/2005/8/layout/cycle6"/>
    <dgm:cxn modelId="{949FCE72-3A6F-42C9-AB33-CC3ABED19D1D}" type="presParOf" srcId="{0D61B7FF-74C5-4ED6-A6AE-00352F381C4F}" destId="{513AFBD4-C4C2-44B4-BC36-7F90D806B2A9}" srcOrd="31" destOrd="0" presId="urn:microsoft.com/office/officeart/2005/8/layout/cycle6"/>
    <dgm:cxn modelId="{29712513-8FC8-43D9-84F9-C0CF61E5A49E}" type="presParOf" srcId="{0D61B7FF-74C5-4ED6-A6AE-00352F381C4F}" destId="{1891CCB5-C52F-4FB5-AEF4-4E29CCA55E40}" srcOrd="32" destOrd="0" presId="urn:microsoft.com/office/officeart/2005/8/layout/cycle6"/>
    <dgm:cxn modelId="{F9B332C3-391F-4514-B90D-43F9040FE991}" type="presParOf" srcId="{0D61B7FF-74C5-4ED6-A6AE-00352F381C4F}" destId="{BB59C235-3853-4603-BE63-0EB5B3E41CBD}" srcOrd="33" destOrd="0" presId="urn:microsoft.com/office/officeart/2005/8/layout/cycle6"/>
    <dgm:cxn modelId="{7F63B062-DD67-467A-926D-74343DDB3DF1}" type="presParOf" srcId="{0D61B7FF-74C5-4ED6-A6AE-00352F381C4F}" destId="{A6FD00DF-330B-43A1-AD97-9ACFC01D3689}" srcOrd="34" destOrd="0" presId="urn:microsoft.com/office/officeart/2005/8/layout/cycle6"/>
    <dgm:cxn modelId="{E41D57C3-FDE8-4249-BB84-7F01154A3201}" type="presParOf" srcId="{0D61B7FF-74C5-4ED6-A6AE-00352F381C4F}" destId="{DB245BE7-E313-432C-BD69-222CD5797BDE}" srcOrd="35" destOrd="0" presId="urn:microsoft.com/office/officeart/2005/8/layout/cycle6"/>
  </dgm:cxnLst>
  <dgm:bg/>
  <dgm:whole/>
  <dgm:extLst>
    <a:ext uri="http://schemas.microsoft.com/office/drawing/2008/diagram">
      <dsp:dataModelExt xmlns:dsp="http://schemas.microsoft.com/office/drawing/2008/diagram" xmlns="" relId="rId14"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0E2E0EA7-746E-44CE-B1EF-CA522510E5DD}">
      <dsp:nvSpPr>
        <dsp:cNvPr id="0" name=""/>
        <dsp:cNvSpPr/>
      </dsp:nvSpPr>
      <dsp:spPr>
        <a:xfrm>
          <a:off x="1544479" y="-16704"/>
          <a:ext cx="1137469" cy="772053"/>
        </a:xfrm>
        <a:prstGeom prst="roundRect">
          <a:avLst/>
        </a:prstGeom>
        <a:blipFill rotWithShape="0">
          <a:blip xmlns:r="http://schemas.openxmlformats.org/officeDocument/2006/relationships" r:embed="rId1"/>
          <a:stretch>
            <a:fillRect/>
          </a:stretch>
        </a:blipFill>
        <a:ln w="3175"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355600">
            <a:lnSpc>
              <a:spcPct val="90000"/>
            </a:lnSpc>
            <a:spcBef>
              <a:spcPct val="0"/>
            </a:spcBef>
            <a:spcAft>
              <a:spcPct val="35000"/>
            </a:spcAft>
          </a:pPr>
          <a:endParaRPr lang="ru-RU" sz="800" b="1" kern="1200" dirty="0">
            <a:solidFill>
              <a:schemeClr val="bg1"/>
            </a:solidFill>
          </a:endParaRPr>
        </a:p>
      </dsp:txBody>
      <dsp:txXfrm>
        <a:off x="1544479" y="-16704"/>
        <a:ext cx="1137469" cy="772053"/>
      </dsp:txXfrm>
    </dsp:sp>
    <dsp:sp modelId="{4040D088-054F-4C18-9CFD-B88AA8EC1CFB}">
      <dsp:nvSpPr>
        <dsp:cNvPr id="0" name=""/>
        <dsp:cNvSpPr/>
      </dsp:nvSpPr>
      <dsp:spPr>
        <a:xfrm>
          <a:off x="713786" y="369322"/>
          <a:ext cx="2798853" cy="2798853"/>
        </a:xfrm>
        <a:custGeom>
          <a:avLst/>
          <a:gdLst/>
          <a:ahLst/>
          <a:cxnLst/>
          <a:rect l="0" t="0" r="0" b="0"/>
          <a:pathLst>
            <a:path>
              <a:moveTo>
                <a:pt x="1974909" y="123803"/>
              </a:moveTo>
              <a:arcTo wR="1399426" hR="1399426" stAng="17656918" swAng="1801947"/>
            </a:path>
          </a:pathLst>
        </a:custGeom>
        <a:noFill/>
        <a:ln w="9525"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40C76EB8-F028-47D7-8FD4-F2A7BB539E2E}">
      <dsp:nvSpPr>
        <dsp:cNvPr id="0" name=""/>
        <dsp:cNvSpPr/>
      </dsp:nvSpPr>
      <dsp:spPr>
        <a:xfrm>
          <a:off x="2922981" y="958429"/>
          <a:ext cx="1042332" cy="755746"/>
        </a:xfrm>
        <a:prstGeom prst="roundRect">
          <a:avLst/>
        </a:prstGeom>
        <a:blipFill rotWithShape="0">
          <a:blip xmlns:r="http://schemas.openxmlformats.org/officeDocument/2006/relationships" r:embed="rId2"/>
          <a:stretch>
            <a:fillRect/>
          </a:stretch>
        </a:blipFill>
        <a:ln w="3175"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lvl="0" algn="ctr" defTabSz="311150">
            <a:lnSpc>
              <a:spcPct val="90000"/>
            </a:lnSpc>
            <a:spcBef>
              <a:spcPct val="0"/>
            </a:spcBef>
            <a:spcAft>
              <a:spcPct val="35000"/>
            </a:spcAft>
          </a:pPr>
          <a:endParaRPr lang="ru-RU" sz="700" b="1" kern="1200" dirty="0"/>
        </a:p>
      </dsp:txBody>
      <dsp:txXfrm>
        <a:off x="2922981" y="958429"/>
        <a:ext cx="1042332" cy="755746"/>
      </dsp:txXfrm>
    </dsp:sp>
    <dsp:sp modelId="{FA2E1093-D772-4900-8F9D-39F6FEE00E76}">
      <dsp:nvSpPr>
        <dsp:cNvPr id="0" name=""/>
        <dsp:cNvSpPr/>
      </dsp:nvSpPr>
      <dsp:spPr>
        <a:xfrm>
          <a:off x="713786" y="369322"/>
          <a:ext cx="2798853" cy="2798853"/>
        </a:xfrm>
        <a:custGeom>
          <a:avLst/>
          <a:gdLst/>
          <a:ahLst/>
          <a:cxnLst/>
          <a:rect l="0" t="0" r="0" b="0"/>
          <a:pathLst>
            <a:path>
              <a:moveTo>
                <a:pt x="2798101" y="1353538"/>
              </a:moveTo>
              <a:arcTo wR="1399426" hR="1399426" stAng="21487254" swAng="2128175"/>
            </a:path>
          </a:pathLst>
        </a:custGeom>
        <a:noFill/>
        <a:ln w="9525"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6DC98958-CA4F-4547-8033-2D5DE5E18820}">
      <dsp:nvSpPr>
        <dsp:cNvPr id="0" name=""/>
        <dsp:cNvSpPr/>
      </dsp:nvSpPr>
      <dsp:spPr>
        <a:xfrm>
          <a:off x="2381595" y="2550211"/>
          <a:ext cx="1108361" cy="701395"/>
        </a:xfrm>
        <a:prstGeom prst="roundRect">
          <a:avLst/>
        </a:prstGeom>
        <a:blipFill rotWithShape="0">
          <a:blip xmlns:r="http://schemas.openxmlformats.org/officeDocument/2006/relationships" r:embed="rId3"/>
          <a:stretch>
            <a:fillRect/>
          </a:stretch>
        </a:blipFill>
        <a:ln w="3175" cap="flat" cmpd="sng" algn="ctr">
          <a:solidFill>
            <a:scrgbClr r="0" g="0" b="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lvl="0" algn="ctr" defTabSz="400050">
            <a:lnSpc>
              <a:spcPct val="90000"/>
            </a:lnSpc>
            <a:spcBef>
              <a:spcPct val="0"/>
            </a:spcBef>
            <a:spcAft>
              <a:spcPct val="35000"/>
            </a:spcAft>
          </a:pPr>
          <a:endParaRPr lang="ru-RU" sz="900" b="1" kern="1200" dirty="0">
            <a:solidFill>
              <a:schemeClr val="bg1">
                <a:lumMod val="90000"/>
                <a:lumOff val="10000"/>
              </a:schemeClr>
            </a:solidFill>
          </a:endParaRPr>
        </a:p>
      </dsp:txBody>
      <dsp:txXfrm>
        <a:off x="2381595" y="2550211"/>
        <a:ext cx="1108361" cy="701395"/>
      </dsp:txXfrm>
    </dsp:sp>
    <dsp:sp modelId="{231E63A5-2D4D-4CA3-82AF-1DC356519823}">
      <dsp:nvSpPr>
        <dsp:cNvPr id="0" name=""/>
        <dsp:cNvSpPr/>
      </dsp:nvSpPr>
      <dsp:spPr>
        <a:xfrm>
          <a:off x="713948" y="369290"/>
          <a:ext cx="2798853" cy="2798853"/>
        </a:xfrm>
        <a:custGeom>
          <a:avLst/>
          <a:gdLst/>
          <a:ahLst/>
          <a:cxnLst/>
          <a:rect l="0" t="0" r="0" b="0"/>
          <a:pathLst>
            <a:path>
              <a:moveTo>
                <a:pt x="1661655" y="2774065"/>
              </a:moveTo>
              <a:arcTo wR="1399426" hR="1399426" stAng="4751996" swAng="1481358"/>
            </a:path>
          </a:pathLst>
        </a:custGeom>
        <a:noFill/>
        <a:ln w="9525"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A34BA424-5EDF-47CA-B172-D3943B9DDB1C}">
      <dsp:nvSpPr>
        <dsp:cNvPr id="0" name=""/>
        <dsp:cNvSpPr/>
      </dsp:nvSpPr>
      <dsp:spPr>
        <a:xfrm>
          <a:off x="857222" y="2566984"/>
          <a:ext cx="914305" cy="701402"/>
        </a:xfrm>
        <a:prstGeom prst="roundRect">
          <a:avLst/>
        </a:prstGeom>
        <a:blipFill rotWithShape="0">
          <a:blip xmlns:r="http://schemas.openxmlformats.org/officeDocument/2006/relationships" r:embed="rId4"/>
          <a:stretch>
            <a:fillRect/>
          </a:stretch>
        </a:blipFill>
        <a:ln w="3175" cap="flat" cmpd="sng" algn="ctr">
          <a:solidFill>
            <a:scrgbClr r="0" g="0" b="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lvl="0" algn="ctr" defTabSz="400050">
            <a:lnSpc>
              <a:spcPct val="90000"/>
            </a:lnSpc>
            <a:spcBef>
              <a:spcPct val="0"/>
            </a:spcBef>
            <a:spcAft>
              <a:spcPct val="35000"/>
            </a:spcAft>
          </a:pPr>
          <a:endParaRPr lang="ru-RU" sz="900" b="1" kern="1200" dirty="0">
            <a:solidFill>
              <a:schemeClr val="bg1"/>
            </a:solidFill>
          </a:endParaRPr>
        </a:p>
      </dsp:txBody>
      <dsp:txXfrm>
        <a:off x="857222" y="2566984"/>
        <a:ext cx="914305" cy="701402"/>
      </dsp:txXfrm>
    </dsp:sp>
    <dsp:sp modelId="{8EFF22C8-0503-4BD8-83A0-FE175C72E82F}">
      <dsp:nvSpPr>
        <dsp:cNvPr id="0" name=""/>
        <dsp:cNvSpPr/>
      </dsp:nvSpPr>
      <dsp:spPr>
        <a:xfrm>
          <a:off x="713788" y="369202"/>
          <a:ext cx="2798853" cy="2798853"/>
        </a:xfrm>
        <a:custGeom>
          <a:avLst/>
          <a:gdLst/>
          <a:ahLst/>
          <a:cxnLst/>
          <a:rect l="0" t="0" r="0" b="0"/>
          <a:pathLst>
            <a:path>
              <a:moveTo>
                <a:pt x="245189" y="2190712"/>
              </a:moveTo>
              <a:arcTo wR="1399426" hR="1399426" stAng="8734049" swAng="2102622"/>
            </a:path>
          </a:pathLst>
        </a:custGeom>
        <a:noFill/>
        <a:ln w="9525"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9DAA7F8D-9DC5-4719-9963-5CAE83A4BBC3}">
      <dsp:nvSpPr>
        <dsp:cNvPr id="0" name=""/>
        <dsp:cNvSpPr/>
      </dsp:nvSpPr>
      <dsp:spPr>
        <a:xfrm>
          <a:off x="246645" y="927492"/>
          <a:ext cx="1071268" cy="817620"/>
        </a:xfrm>
        <a:prstGeom prst="roundRect">
          <a:avLst/>
        </a:prstGeom>
        <a:blipFill rotWithShape="0">
          <a:blip xmlns:r="http://schemas.openxmlformats.org/officeDocument/2006/relationships" r:embed="rId5"/>
          <a:stretch>
            <a:fillRect/>
          </a:stretch>
        </a:blipFill>
        <a:ln w="3175" cap="flat" cmpd="sng" algn="ctr">
          <a:solidFill>
            <a:scrgbClr r="0" g="0" b="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lvl="0" algn="ctr" defTabSz="400050">
            <a:lnSpc>
              <a:spcPct val="90000"/>
            </a:lnSpc>
            <a:spcBef>
              <a:spcPct val="0"/>
            </a:spcBef>
            <a:spcAft>
              <a:spcPct val="35000"/>
            </a:spcAft>
          </a:pPr>
          <a:endParaRPr lang="ru-RU" sz="900" b="1" kern="1200" dirty="0">
            <a:solidFill>
              <a:schemeClr val="bg1"/>
            </a:solidFill>
          </a:endParaRPr>
        </a:p>
      </dsp:txBody>
      <dsp:txXfrm>
        <a:off x="246645" y="927492"/>
        <a:ext cx="1071268" cy="817620"/>
      </dsp:txXfrm>
    </dsp:sp>
    <dsp:sp modelId="{5B680AEB-60A9-4BF9-9924-55E91438E68E}">
      <dsp:nvSpPr>
        <dsp:cNvPr id="0" name=""/>
        <dsp:cNvSpPr/>
      </dsp:nvSpPr>
      <dsp:spPr>
        <a:xfrm>
          <a:off x="713786" y="369322"/>
          <a:ext cx="2798853" cy="2798853"/>
        </a:xfrm>
        <a:custGeom>
          <a:avLst/>
          <a:gdLst/>
          <a:ahLst/>
          <a:cxnLst/>
          <a:rect l="0" t="0" r="0" b="0"/>
          <a:pathLst>
            <a:path>
              <a:moveTo>
                <a:pt x="285324" y="552567"/>
              </a:moveTo>
              <a:arcTo wR="1399426" hR="1399426" stAng="13034367" swAng="1709625"/>
            </a:path>
          </a:pathLst>
        </a:custGeom>
        <a:noFill/>
        <a:ln w="9525"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0E2E0EA7-746E-44CE-B1EF-CA522510E5DD}">
      <dsp:nvSpPr>
        <dsp:cNvPr id="0" name=""/>
        <dsp:cNvSpPr/>
      </dsp:nvSpPr>
      <dsp:spPr>
        <a:xfrm>
          <a:off x="1820077" y="-43556"/>
          <a:ext cx="675548" cy="393526"/>
        </a:xfrm>
        <a:prstGeom prst="roundRect">
          <a:avLst/>
        </a:prstGeom>
        <a:blipFill rotWithShape="0">
          <a:blip xmlns:r="http://schemas.openxmlformats.org/officeDocument/2006/relationships" r:embed="rId1"/>
          <a:stretch>
            <a:fillRect/>
          </a:stretch>
        </a:blipFill>
        <a:ln w="3175" cap="flat" cmpd="sng" algn="ctr">
          <a:solidFill>
            <a:scrgbClr r="0" g="0" b="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355600">
            <a:lnSpc>
              <a:spcPct val="90000"/>
            </a:lnSpc>
            <a:spcBef>
              <a:spcPct val="0"/>
            </a:spcBef>
            <a:spcAft>
              <a:spcPct val="35000"/>
            </a:spcAft>
          </a:pPr>
          <a:endParaRPr lang="ru-RU" sz="800" b="1" kern="1200" dirty="0">
            <a:solidFill>
              <a:schemeClr val="tx1"/>
            </a:solidFill>
          </a:endParaRPr>
        </a:p>
      </dsp:txBody>
      <dsp:txXfrm>
        <a:off x="1820077" y="-43556"/>
        <a:ext cx="675548" cy="393526"/>
      </dsp:txXfrm>
    </dsp:sp>
    <dsp:sp modelId="{4040D088-054F-4C18-9CFD-B88AA8EC1CFB}">
      <dsp:nvSpPr>
        <dsp:cNvPr id="0" name=""/>
        <dsp:cNvSpPr/>
      </dsp:nvSpPr>
      <dsp:spPr>
        <a:xfrm>
          <a:off x="2225408" y="-441315"/>
          <a:ext cx="2977237" cy="2977237"/>
        </a:xfrm>
        <a:custGeom>
          <a:avLst/>
          <a:gdLst/>
          <a:ahLst/>
          <a:cxnLst/>
          <a:rect l="0" t="0" r="0" b="0"/>
          <a:pathLst>
            <a:path>
              <a:moveTo>
                <a:pt x="270412" y="633073"/>
              </a:moveTo>
              <a:arcTo wR="1488618" hR="1488618" stAng="12904820" swAng="76574"/>
            </a:path>
          </a:pathLst>
        </a:custGeom>
        <a:noFill/>
        <a:ln w="9525"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40C76EB8-F028-47D7-8FD4-F2A7BB539E2E}">
      <dsp:nvSpPr>
        <dsp:cNvPr id="0" name=""/>
        <dsp:cNvSpPr/>
      </dsp:nvSpPr>
      <dsp:spPr>
        <a:xfrm>
          <a:off x="2515378" y="122390"/>
          <a:ext cx="995030" cy="525682"/>
        </a:xfrm>
        <a:prstGeom prst="roundRect">
          <a:avLst/>
        </a:prstGeom>
        <a:blipFill rotWithShape="0">
          <a:blip xmlns:r="http://schemas.openxmlformats.org/officeDocument/2006/relationships" r:embed="rId2"/>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lvl="0" algn="ctr" defTabSz="311150">
            <a:lnSpc>
              <a:spcPct val="90000"/>
            </a:lnSpc>
            <a:spcBef>
              <a:spcPct val="0"/>
            </a:spcBef>
            <a:spcAft>
              <a:spcPct val="35000"/>
            </a:spcAft>
          </a:pPr>
          <a:endParaRPr lang="ru-RU" sz="700" b="1" kern="1200" dirty="0"/>
        </a:p>
      </dsp:txBody>
      <dsp:txXfrm>
        <a:off x="2515378" y="122390"/>
        <a:ext cx="995030" cy="525682"/>
      </dsp:txXfrm>
    </dsp:sp>
    <dsp:sp modelId="{FA2E1093-D772-4900-8F9D-39F6FEE00E76}">
      <dsp:nvSpPr>
        <dsp:cNvPr id="0" name=""/>
        <dsp:cNvSpPr/>
      </dsp:nvSpPr>
      <dsp:spPr>
        <a:xfrm>
          <a:off x="341472" y="-661368"/>
          <a:ext cx="2977237" cy="2977237"/>
        </a:xfrm>
        <a:custGeom>
          <a:avLst/>
          <a:gdLst/>
          <a:ahLst/>
          <a:cxnLst/>
          <a:rect l="0" t="0" r="0" b="0"/>
          <a:pathLst>
            <a:path>
              <a:moveTo>
                <a:pt x="2966481" y="1309995"/>
              </a:moveTo>
              <a:arcTo wR="1488618" hR="1488618" stAng="21186499" swAng="126269"/>
            </a:path>
          </a:pathLst>
        </a:custGeom>
        <a:noFill/>
        <a:ln w="9525"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6DC98958-CA4F-4547-8033-2D5DE5E18820}">
      <dsp:nvSpPr>
        <dsp:cNvPr id="0" name=""/>
        <dsp:cNvSpPr/>
      </dsp:nvSpPr>
      <dsp:spPr>
        <a:xfrm>
          <a:off x="3091864" y="703573"/>
          <a:ext cx="710338" cy="387885"/>
        </a:xfrm>
        <a:prstGeom prst="roundRect">
          <a:avLst/>
        </a:prstGeom>
        <a:blipFill rotWithShape="0">
          <a:blip xmlns:r="http://schemas.openxmlformats.org/officeDocument/2006/relationships" r:embed="rId3"/>
          <a:stretch>
            <a:fillRect/>
          </a:stretch>
        </a:blipFill>
        <a:ln w="3175" cap="flat" cmpd="sng" algn="ctr">
          <a:solidFill>
            <a:schemeClr val="bg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lvl="0" algn="ctr" defTabSz="311150">
            <a:lnSpc>
              <a:spcPct val="90000"/>
            </a:lnSpc>
            <a:spcBef>
              <a:spcPct val="0"/>
            </a:spcBef>
            <a:spcAft>
              <a:spcPct val="35000"/>
            </a:spcAft>
          </a:pPr>
          <a:endParaRPr lang="ru-RU" sz="700" b="1" kern="1200" dirty="0">
            <a:solidFill>
              <a:schemeClr val="bg1"/>
            </a:solidFill>
          </a:endParaRPr>
        </a:p>
      </dsp:txBody>
      <dsp:txXfrm>
        <a:off x="3091864" y="703573"/>
        <a:ext cx="710338" cy="387885"/>
      </dsp:txXfrm>
    </dsp:sp>
    <dsp:sp modelId="{231E63A5-2D4D-4CA3-82AF-1DC356519823}">
      <dsp:nvSpPr>
        <dsp:cNvPr id="0" name=""/>
        <dsp:cNvSpPr/>
      </dsp:nvSpPr>
      <dsp:spPr>
        <a:xfrm>
          <a:off x="669233" y="153207"/>
          <a:ext cx="2977237" cy="2977237"/>
        </a:xfrm>
        <a:custGeom>
          <a:avLst/>
          <a:gdLst/>
          <a:ahLst/>
          <a:cxnLst/>
          <a:rect l="0" t="0" r="0" b="0"/>
          <a:pathLst>
            <a:path>
              <a:moveTo>
                <a:pt x="2873018" y="941423"/>
              </a:moveTo>
              <a:arcTo wR="1488618" hR="1488618" stAng="20305991" swAng="773760"/>
            </a:path>
          </a:pathLst>
        </a:custGeom>
        <a:noFill/>
        <a:ln w="9525"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A34BA424-5EDF-47CA-B172-D3943B9DDB1C}">
      <dsp:nvSpPr>
        <dsp:cNvPr id="0" name=""/>
        <dsp:cNvSpPr/>
      </dsp:nvSpPr>
      <dsp:spPr>
        <a:xfrm>
          <a:off x="3381928" y="1420778"/>
          <a:ext cx="529085" cy="442094"/>
        </a:xfrm>
        <a:prstGeom prst="roundRect">
          <a:avLst/>
        </a:prstGeom>
        <a:blipFill rotWithShape="0">
          <a:blip xmlns:r="http://schemas.openxmlformats.org/officeDocument/2006/relationships" r:embed="rId4"/>
          <a:stretch>
            <a:fillRect/>
          </a:stretch>
        </a:blipFill>
        <a:ln w="3175"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lvl="0" algn="ctr" defTabSz="311150">
            <a:lnSpc>
              <a:spcPct val="90000"/>
            </a:lnSpc>
            <a:spcBef>
              <a:spcPct val="0"/>
            </a:spcBef>
            <a:spcAft>
              <a:spcPct val="35000"/>
            </a:spcAft>
          </a:pPr>
          <a:endParaRPr lang="ru-RU" sz="700" b="1" kern="1200" dirty="0">
            <a:solidFill>
              <a:schemeClr val="bg1">
                <a:lumMod val="90000"/>
                <a:lumOff val="10000"/>
              </a:schemeClr>
            </a:solidFill>
          </a:endParaRPr>
        </a:p>
      </dsp:txBody>
      <dsp:txXfrm>
        <a:off x="3381928" y="1420778"/>
        <a:ext cx="529085" cy="442094"/>
      </dsp:txXfrm>
    </dsp:sp>
    <dsp:sp modelId="{8EFF22C8-0503-4BD8-83A0-FE175C72E82F}">
      <dsp:nvSpPr>
        <dsp:cNvPr id="0" name=""/>
        <dsp:cNvSpPr/>
      </dsp:nvSpPr>
      <dsp:spPr>
        <a:xfrm>
          <a:off x="669233" y="153207"/>
          <a:ext cx="2977237" cy="2977237"/>
        </a:xfrm>
        <a:custGeom>
          <a:avLst/>
          <a:gdLst/>
          <a:ahLst/>
          <a:cxnLst/>
          <a:rect l="0" t="0" r="0" b="0"/>
          <a:pathLst>
            <a:path>
              <a:moveTo>
                <a:pt x="2960207" y="1713142"/>
              </a:moveTo>
              <a:arcTo wR="1488618" hR="1488618" stAng="520490" swAng="797565"/>
            </a:path>
          </a:pathLst>
        </a:custGeom>
        <a:noFill/>
        <a:ln w="9525"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C1645BEA-7527-4148-9FA2-D723ADA947E7}">
      <dsp:nvSpPr>
        <dsp:cNvPr id="0" name=""/>
        <dsp:cNvSpPr/>
      </dsp:nvSpPr>
      <dsp:spPr>
        <a:xfrm>
          <a:off x="3136915" y="2201950"/>
          <a:ext cx="620235" cy="368369"/>
        </a:xfrm>
        <a:prstGeom prst="roundRect">
          <a:avLst/>
        </a:prstGeom>
        <a:blipFill rotWithShape="0">
          <a:blip xmlns:r="http://schemas.openxmlformats.org/officeDocument/2006/relationships" r:embed="rId5"/>
          <a:stretch>
            <a:fillRect/>
          </a:stretch>
        </a:blipFill>
        <a:ln w="3175" cap="flat" cmpd="sng" algn="ctr">
          <a:solidFill>
            <a:schemeClr val="bg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endParaRPr lang="ru-RU" sz="1400" b="1" kern="1200" dirty="0">
            <a:solidFill>
              <a:schemeClr val="bg1">
                <a:lumMod val="90000"/>
                <a:lumOff val="10000"/>
              </a:schemeClr>
            </a:solidFill>
          </a:endParaRPr>
        </a:p>
      </dsp:txBody>
      <dsp:txXfrm>
        <a:off x="3136915" y="2201950"/>
        <a:ext cx="620235" cy="368369"/>
      </dsp:txXfrm>
    </dsp:sp>
    <dsp:sp modelId="{7C450288-67C5-4506-83D6-FC95319172B7}">
      <dsp:nvSpPr>
        <dsp:cNvPr id="0" name=""/>
        <dsp:cNvSpPr/>
      </dsp:nvSpPr>
      <dsp:spPr>
        <a:xfrm>
          <a:off x="511368" y="396275"/>
          <a:ext cx="2977237" cy="2977237"/>
        </a:xfrm>
        <a:custGeom>
          <a:avLst/>
          <a:gdLst/>
          <a:ahLst/>
          <a:cxnLst/>
          <a:rect l="0" t="0" r="0" b="0"/>
          <a:pathLst>
            <a:path>
              <a:moveTo>
                <a:pt x="2809154" y="2175765"/>
              </a:moveTo>
              <a:arcTo wR="1488618" hR="1488618" stAng="1649424" swAng="439251"/>
            </a:path>
          </a:pathLst>
        </a:custGeom>
        <a:noFill/>
        <a:ln w="9525"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58006247-77CE-4D0F-87B6-521297387B56}">
      <dsp:nvSpPr>
        <dsp:cNvPr id="0" name=""/>
        <dsp:cNvSpPr/>
      </dsp:nvSpPr>
      <dsp:spPr>
        <a:xfrm>
          <a:off x="2646312" y="2736301"/>
          <a:ext cx="655713" cy="389404"/>
        </a:xfrm>
        <a:prstGeom prst="roundRect">
          <a:avLst/>
        </a:prstGeom>
        <a:blipFill rotWithShape="0">
          <a:blip xmlns:r="http://schemas.openxmlformats.org/officeDocument/2006/relationships" r:embed="rId6"/>
          <a:stretch>
            <a:fillRect/>
          </a:stretch>
        </a:blipFill>
        <a:ln w="3175" cap="flat" cmpd="sng" algn="ctr">
          <a:solidFill>
            <a:schemeClr val="bg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355600">
            <a:lnSpc>
              <a:spcPct val="90000"/>
            </a:lnSpc>
            <a:spcBef>
              <a:spcPct val="0"/>
            </a:spcBef>
            <a:spcAft>
              <a:spcPct val="35000"/>
            </a:spcAft>
          </a:pPr>
          <a:endParaRPr lang="ru-RU" sz="800" b="1" kern="1200" dirty="0">
            <a:solidFill>
              <a:schemeClr val="bg1">
                <a:lumMod val="90000"/>
                <a:lumOff val="10000"/>
              </a:schemeClr>
            </a:solidFill>
          </a:endParaRPr>
        </a:p>
      </dsp:txBody>
      <dsp:txXfrm>
        <a:off x="2646312" y="2736301"/>
        <a:ext cx="655713" cy="389404"/>
      </dsp:txXfrm>
    </dsp:sp>
    <dsp:sp modelId="{6AA92A36-4036-4F97-A884-F80CA580D30D}">
      <dsp:nvSpPr>
        <dsp:cNvPr id="0" name=""/>
        <dsp:cNvSpPr/>
      </dsp:nvSpPr>
      <dsp:spPr>
        <a:xfrm>
          <a:off x="971506" y="121877"/>
          <a:ext cx="2977237" cy="2977237"/>
        </a:xfrm>
        <a:custGeom>
          <a:avLst/>
          <a:gdLst/>
          <a:ahLst/>
          <a:cxnLst/>
          <a:rect l="0" t="0" r="0" b="0"/>
          <a:pathLst>
            <a:path>
              <a:moveTo>
                <a:pt x="1672969" y="2965778"/>
              </a:moveTo>
              <a:arcTo wR="1488618" hR="1488618" stAng="4973173" swAng="419020"/>
            </a:path>
          </a:pathLst>
        </a:custGeom>
        <a:noFill/>
        <a:ln w="9525"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9DAA7F8D-9DC5-4719-9963-5CAE83A4BBC3}">
      <dsp:nvSpPr>
        <dsp:cNvPr id="0" name=""/>
        <dsp:cNvSpPr/>
      </dsp:nvSpPr>
      <dsp:spPr>
        <a:xfrm>
          <a:off x="1854048" y="2934804"/>
          <a:ext cx="607607" cy="391279"/>
        </a:xfrm>
        <a:prstGeom prst="roundRect">
          <a:avLst/>
        </a:prstGeom>
        <a:blipFill rotWithShape="0">
          <a:blip xmlns:r="http://schemas.openxmlformats.org/officeDocument/2006/relationships" r:embed="rId7"/>
          <a:stretch>
            <a:fillRect/>
          </a:stretch>
        </a:blipFill>
        <a:ln w="3175" cap="flat" cmpd="sng" algn="ctr">
          <a:solidFill>
            <a:schemeClr val="bg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355600">
            <a:lnSpc>
              <a:spcPct val="90000"/>
            </a:lnSpc>
            <a:spcBef>
              <a:spcPct val="0"/>
            </a:spcBef>
            <a:spcAft>
              <a:spcPct val="35000"/>
            </a:spcAft>
          </a:pPr>
          <a:endParaRPr lang="ru-RU" sz="800" b="1" kern="1200" dirty="0">
            <a:solidFill>
              <a:schemeClr val="bg1">
                <a:lumMod val="90000"/>
                <a:lumOff val="10000"/>
              </a:schemeClr>
            </a:solidFill>
          </a:endParaRPr>
        </a:p>
      </dsp:txBody>
      <dsp:txXfrm>
        <a:off x="1854048" y="2934804"/>
        <a:ext cx="607607" cy="391279"/>
      </dsp:txXfrm>
    </dsp:sp>
    <dsp:sp modelId="{5B680AEB-60A9-4BF9-9924-55E91438E68E}">
      <dsp:nvSpPr>
        <dsp:cNvPr id="0" name=""/>
        <dsp:cNvSpPr/>
      </dsp:nvSpPr>
      <dsp:spPr>
        <a:xfrm>
          <a:off x="849799" y="202883"/>
          <a:ext cx="2977237" cy="2977237"/>
        </a:xfrm>
        <a:custGeom>
          <a:avLst/>
          <a:gdLst/>
          <a:ahLst/>
          <a:cxnLst/>
          <a:rect l="0" t="0" r="0" b="0"/>
          <a:pathLst>
            <a:path>
              <a:moveTo>
                <a:pt x="1003468" y="2895961"/>
              </a:moveTo>
              <a:arcTo wR="1488618" hR="1488618" stAng="6541229" swAng="186795"/>
            </a:path>
          </a:pathLst>
        </a:custGeom>
        <a:noFill/>
        <a:ln w="9525"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8C4598AD-7F11-4D2E-88BC-D38C3DC5A305}">
      <dsp:nvSpPr>
        <dsp:cNvPr id="0" name=""/>
        <dsp:cNvSpPr/>
      </dsp:nvSpPr>
      <dsp:spPr>
        <a:xfrm>
          <a:off x="1182347" y="2742289"/>
          <a:ext cx="594439" cy="425959"/>
        </a:xfrm>
        <a:prstGeom prst="roundRect">
          <a:avLst/>
        </a:prstGeom>
        <a:blipFill rotWithShape="0">
          <a:blip xmlns:r="http://schemas.openxmlformats.org/officeDocument/2006/relationships" r:embed="rId8"/>
          <a:stretch>
            <a:fillRect/>
          </a:stretch>
        </a:blipFill>
        <a:ln w="3175" cap="flat" cmpd="sng" algn="ctr">
          <a:solidFill>
            <a:schemeClr val="bg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355600">
            <a:lnSpc>
              <a:spcPct val="90000"/>
            </a:lnSpc>
            <a:spcBef>
              <a:spcPct val="0"/>
            </a:spcBef>
            <a:spcAft>
              <a:spcPct val="35000"/>
            </a:spcAft>
          </a:pPr>
          <a:endParaRPr lang="ru-RU" sz="800" b="1" kern="1200" dirty="0">
            <a:solidFill>
              <a:schemeClr val="bg1">
                <a:lumMod val="90000"/>
                <a:lumOff val="10000"/>
              </a:schemeClr>
            </a:solidFill>
          </a:endParaRPr>
        </a:p>
      </dsp:txBody>
      <dsp:txXfrm>
        <a:off x="1182347" y="2742289"/>
        <a:ext cx="594439" cy="425959"/>
      </dsp:txXfrm>
    </dsp:sp>
    <dsp:sp modelId="{B369A518-6E60-4770-A4D4-74C4AB378E32}">
      <dsp:nvSpPr>
        <dsp:cNvPr id="0" name=""/>
        <dsp:cNvSpPr/>
      </dsp:nvSpPr>
      <dsp:spPr>
        <a:xfrm>
          <a:off x="370622" y="-61940"/>
          <a:ext cx="2977237" cy="2977237"/>
        </a:xfrm>
        <a:custGeom>
          <a:avLst/>
          <a:gdLst/>
          <a:ahLst/>
          <a:cxnLst/>
          <a:rect l="0" t="0" r="0" b="0"/>
          <a:pathLst>
            <a:path>
              <a:moveTo>
                <a:pt x="810173" y="2813646"/>
              </a:moveTo>
              <a:arcTo wR="1488618" hR="1488618" stAng="7026811" swAng="394674"/>
            </a:path>
          </a:pathLst>
        </a:custGeom>
        <a:noFill/>
        <a:ln w="9525"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FDBD3C6C-DE8E-4887-B48D-1FB434698377}">
      <dsp:nvSpPr>
        <dsp:cNvPr id="0" name=""/>
        <dsp:cNvSpPr/>
      </dsp:nvSpPr>
      <dsp:spPr>
        <a:xfrm>
          <a:off x="486072" y="2253331"/>
          <a:ext cx="778047" cy="410964"/>
        </a:xfrm>
        <a:prstGeom prst="roundRect">
          <a:avLst/>
        </a:prstGeom>
        <a:blipFill rotWithShape="0">
          <a:blip xmlns:r="http://schemas.openxmlformats.org/officeDocument/2006/relationships" r:embed="rId9"/>
          <a:stretch>
            <a:fillRect/>
          </a:stretch>
        </a:blipFill>
        <a:ln w="3175"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355600">
            <a:lnSpc>
              <a:spcPct val="90000"/>
            </a:lnSpc>
            <a:spcBef>
              <a:spcPct val="0"/>
            </a:spcBef>
            <a:spcAft>
              <a:spcPct val="35000"/>
            </a:spcAft>
          </a:pPr>
          <a:endParaRPr lang="ru-RU" sz="800" b="1" kern="1200" dirty="0"/>
        </a:p>
      </dsp:txBody>
      <dsp:txXfrm>
        <a:off x="486072" y="2253331"/>
        <a:ext cx="778047" cy="410964"/>
      </dsp:txXfrm>
    </dsp:sp>
    <dsp:sp modelId="{4CD3F8F7-0E7E-47A1-9A0E-DE18C32F8C64}">
      <dsp:nvSpPr>
        <dsp:cNvPr id="0" name=""/>
        <dsp:cNvSpPr/>
      </dsp:nvSpPr>
      <dsp:spPr>
        <a:xfrm>
          <a:off x="679748" y="267121"/>
          <a:ext cx="2977237" cy="2977237"/>
        </a:xfrm>
        <a:custGeom>
          <a:avLst/>
          <a:gdLst/>
          <a:ahLst/>
          <a:cxnLst/>
          <a:rect l="0" t="0" r="0" b="0"/>
          <a:pathLst>
            <a:path>
              <a:moveTo>
                <a:pt x="84207" y="1982192"/>
              </a:moveTo>
              <a:arcTo wR="1488618" hR="1488618" stAng="9638173" swAng="967661"/>
            </a:path>
          </a:pathLst>
        </a:custGeom>
        <a:noFill/>
        <a:ln w="9525"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DB29C0A3-3C58-479E-B3FA-A1500AEDEF5E}">
      <dsp:nvSpPr>
        <dsp:cNvPr id="0" name=""/>
        <dsp:cNvSpPr/>
      </dsp:nvSpPr>
      <dsp:spPr>
        <a:xfrm>
          <a:off x="371738" y="1448132"/>
          <a:ext cx="594988" cy="387386"/>
        </a:xfrm>
        <a:prstGeom prst="roundRect">
          <a:avLst/>
        </a:prstGeom>
        <a:blipFill rotWithShape="0">
          <a:blip xmlns:r="http://schemas.openxmlformats.org/officeDocument/2006/relationships" r:embed="rId10"/>
          <a:stretch>
            <a:fillRect/>
          </a:stretch>
        </a:blipFill>
        <a:ln w="3175" cap="flat" cmpd="sng" algn="ctr">
          <a:solidFill>
            <a:schemeClr val="bg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355600">
            <a:lnSpc>
              <a:spcPct val="90000"/>
            </a:lnSpc>
            <a:spcBef>
              <a:spcPct val="0"/>
            </a:spcBef>
            <a:spcAft>
              <a:spcPct val="35000"/>
            </a:spcAft>
          </a:pPr>
          <a:endParaRPr lang="ru-RU" sz="800" b="1" kern="1200" dirty="0">
            <a:solidFill>
              <a:schemeClr val="tx1"/>
            </a:solidFill>
          </a:endParaRPr>
        </a:p>
      </dsp:txBody>
      <dsp:txXfrm>
        <a:off x="371738" y="1448132"/>
        <a:ext cx="594988" cy="387386"/>
      </dsp:txXfrm>
    </dsp:sp>
    <dsp:sp modelId="{5DE8DB1E-12C3-40CA-A4BA-D02A0A264358}">
      <dsp:nvSpPr>
        <dsp:cNvPr id="0" name=""/>
        <dsp:cNvSpPr/>
      </dsp:nvSpPr>
      <dsp:spPr>
        <a:xfrm>
          <a:off x="671366" y="136194"/>
          <a:ext cx="2977237" cy="2977237"/>
        </a:xfrm>
        <a:custGeom>
          <a:avLst/>
          <a:gdLst/>
          <a:ahLst/>
          <a:cxnLst/>
          <a:rect l="0" t="0" r="0" b="0"/>
          <a:pathLst>
            <a:path>
              <a:moveTo>
                <a:pt x="10832" y="1309360"/>
              </a:moveTo>
              <a:arcTo wR="1488618" hR="1488618" stAng="11214977" swAng="588284"/>
            </a:path>
          </a:pathLst>
        </a:custGeom>
        <a:noFill/>
        <a:ln w="9525"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4C21B7E0-2B7E-4792-B34C-DC2C6629F7D7}">
      <dsp:nvSpPr>
        <dsp:cNvPr id="0" name=""/>
        <dsp:cNvSpPr/>
      </dsp:nvSpPr>
      <dsp:spPr>
        <a:xfrm>
          <a:off x="511220" y="736896"/>
          <a:ext cx="634393" cy="457138"/>
        </a:xfrm>
        <a:prstGeom prst="roundRect">
          <a:avLst/>
        </a:prstGeom>
        <a:blipFill rotWithShape="0">
          <a:blip xmlns:r="http://schemas.openxmlformats.org/officeDocument/2006/relationships" r:embed="rId11"/>
          <a:stretch>
            <a:fillRect/>
          </a:stretch>
        </a:blipFill>
        <a:ln w="3175" cap="flat" cmpd="sng" algn="ctr">
          <a:solidFill>
            <a:schemeClr val="bg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355600">
            <a:lnSpc>
              <a:spcPct val="90000"/>
            </a:lnSpc>
            <a:spcBef>
              <a:spcPct val="0"/>
            </a:spcBef>
            <a:spcAft>
              <a:spcPct val="35000"/>
            </a:spcAft>
          </a:pPr>
          <a:endParaRPr lang="ru-RU" sz="800" b="1" kern="1200" dirty="0">
            <a:solidFill>
              <a:schemeClr val="bg1">
                <a:lumMod val="90000"/>
                <a:lumOff val="10000"/>
              </a:schemeClr>
            </a:solidFill>
          </a:endParaRPr>
        </a:p>
      </dsp:txBody>
      <dsp:txXfrm>
        <a:off x="511220" y="736896"/>
        <a:ext cx="634393" cy="457138"/>
      </dsp:txXfrm>
    </dsp:sp>
    <dsp:sp modelId="{1891CCB5-C52F-4FB5-AEF4-4E29CCA55E40}">
      <dsp:nvSpPr>
        <dsp:cNvPr id="0" name=""/>
        <dsp:cNvSpPr/>
      </dsp:nvSpPr>
      <dsp:spPr>
        <a:xfrm>
          <a:off x="653096" y="169164"/>
          <a:ext cx="2977237" cy="2977237"/>
        </a:xfrm>
        <a:custGeom>
          <a:avLst/>
          <a:gdLst/>
          <a:ahLst/>
          <a:cxnLst/>
          <a:rect l="0" t="0" r="0" b="0"/>
          <a:pathLst>
            <a:path>
              <a:moveTo>
                <a:pt x="320235" y="566194"/>
              </a:moveTo>
              <a:arcTo wR="1488618" hR="1488618" stAng="13097440" swAng="443497"/>
            </a:path>
          </a:pathLst>
        </a:custGeom>
        <a:noFill/>
        <a:ln w="9525"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BB59C235-3853-4603-BE63-0EB5B3E41CBD}">
      <dsp:nvSpPr>
        <dsp:cNvPr id="0" name=""/>
        <dsp:cNvSpPr/>
      </dsp:nvSpPr>
      <dsp:spPr>
        <a:xfrm>
          <a:off x="1072534" y="113944"/>
          <a:ext cx="682016" cy="477398"/>
        </a:xfrm>
        <a:prstGeom prst="roundRect">
          <a:avLst/>
        </a:prstGeom>
        <a:blipFill rotWithShape="0">
          <a:blip xmlns:r="http://schemas.openxmlformats.org/officeDocument/2006/relationships" r:embed="rId12"/>
          <a:stretch>
            <a:fillRect/>
          </a:stretch>
        </a:blipFill>
        <a:ln w="3175" cap="flat" cmpd="sng" algn="ctr">
          <a:solidFill>
            <a:scrgbClr r="0" g="0" b="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355600">
            <a:lnSpc>
              <a:spcPct val="90000"/>
            </a:lnSpc>
            <a:spcBef>
              <a:spcPct val="0"/>
            </a:spcBef>
            <a:spcAft>
              <a:spcPct val="35000"/>
            </a:spcAft>
          </a:pPr>
          <a:endParaRPr lang="ru-RU" sz="800" b="1" kern="1200" dirty="0">
            <a:solidFill>
              <a:schemeClr val="bg1"/>
            </a:solidFill>
          </a:endParaRPr>
        </a:p>
      </dsp:txBody>
      <dsp:txXfrm>
        <a:off x="1072534" y="113944"/>
        <a:ext cx="682016" cy="477398"/>
      </dsp:txXfrm>
    </dsp:sp>
    <dsp:sp modelId="{DB245BE7-E313-432C-BD69-222CD5797BDE}">
      <dsp:nvSpPr>
        <dsp:cNvPr id="0" name=""/>
        <dsp:cNvSpPr/>
      </dsp:nvSpPr>
      <dsp:spPr>
        <a:xfrm>
          <a:off x="669233" y="153207"/>
          <a:ext cx="2977237" cy="2977237"/>
        </a:xfrm>
        <a:custGeom>
          <a:avLst/>
          <a:gdLst/>
          <a:ahLst/>
          <a:cxnLst/>
          <a:rect l="0" t="0" r="0" b="0"/>
          <a:pathLst>
            <a:path>
              <a:moveTo>
                <a:pt x="1085968" y="55489"/>
              </a:moveTo>
              <a:arcTo wR="1488618" hR="1488618" stAng="15258410" swAng="153133"/>
            </a:path>
          </a:pathLst>
        </a:custGeom>
        <a:noFill/>
        <a:ln w="9525"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cycle6">
  <dgm:title val=""/>
  <dgm:desc val=""/>
  <dgm:catLst>
    <dgm:cat type="cycle" pri="4000"/>
    <dgm:cat type="relationship" pri="24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param type="endSty" val="noArr"/>
              </dgm:alg>
              <dgm:shape xmlns:r="http://schemas.openxmlformats.org/officeDocument/2006/relationships" type="conn" r:blip="">
                <dgm:adjLst/>
              </dgm:shape>
              <dgm:presOf axis="self"/>
              <dgm:constrLst>
                <dgm:constr type="h" refType="w" fact="0.65"/>
                <dgm:constr type="connDist"/>
                <dgm:constr type="begPad" refType="connDist" fact="0.01"/>
                <dgm:constr type="endPad" refType="connDist" fact="0.01"/>
              </dgm:constrLst>
              <dgm:ruleLst/>
            </dgm:layoutNode>
          </dgm:forEach>
        </dgm:if>
        <dgm:else name="Name16"/>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cycle6">
  <dgm:title val=""/>
  <dgm:desc val=""/>
  <dgm:catLst>
    <dgm:cat type="cycle" pri="4000"/>
    <dgm:cat type="relationship" pri="24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param type="endSty" val="noArr"/>
              </dgm:alg>
              <dgm:shape xmlns:r="http://schemas.openxmlformats.org/officeDocument/2006/relationships" type="conn" r:blip="">
                <dgm:adjLst/>
              </dgm:shape>
              <dgm:presOf axis="self"/>
              <dgm:constrLst>
                <dgm:constr type="h" refType="w" fact="0.65"/>
                <dgm:constr type="connDist"/>
                <dgm:constr type="begPad" refType="connDist" fact="0.01"/>
                <dgm:constr type="endPad" refType="connDist" fact="0.01"/>
              </dgm:constrLst>
              <dgm:ruleLst/>
            </dgm:layoutNode>
          </dgm:forEach>
        </dgm:if>
        <dgm:else name="Name16"/>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1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2" y="0"/>
            <a:ext cx="3077739" cy="511731"/>
          </a:xfrm>
          <a:prstGeom prst="rect">
            <a:avLst/>
          </a:prstGeom>
        </p:spPr>
        <p:txBody>
          <a:bodyPr vert="horz" lIns="99048" tIns="49524" rIns="99048" bIns="49524" rtlCol="0"/>
          <a:lstStyle>
            <a:lvl1pPr algn="l">
              <a:defRPr sz="1300"/>
            </a:lvl1pPr>
          </a:lstStyle>
          <a:p>
            <a:endParaRPr lang="ru-RU"/>
          </a:p>
        </p:txBody>
      </p:sp>
      <p:sp>
        <p:nvSpPr>
          <p:cNvPr id="3" name="Дата 2"/>
          <p:cNvSpPr>
            <a:spLocks noGrp="1"/>
          </p:cNvSpPr>
          <p:nvPr>
            <p:ph type="dt" sz="quarter" idx="1"/>
          </p:nvPr>
        </p:nvSpPr>
        <p:spPr>
          <a:xfrm>
            <a:off x="4023094" y="0"/>
            <a:ext cx="3077739" cy="511731"/>
          </a:xfrm>
          <a:prstGeom prst="rect">
            <a:avLst/>
          </a:prstGeom>
        </p:spPr>
        <p:txBody>
          <a:bodyPr vert="horz" lIns="99048" tIns="49524" rIns="99048" bIns="49524" rtlCol="0"/>
          <a:lstStyle>
            <a:lvl1pPr algn="r">
              <a:defRPr sz="1300"/>
            </a:lvl1pPr>
          </a:lstStyle>
          <a:p>
            <a:fld id="{8609FE7C-12F6-47E9-87AF-66F857A55CDB}" type="datetimeFigureOut">
              <a:rPr lang="ru-RU" smtClean="0"/>
              <a:pPr/>
              <a:t>14.09.2011</a:t>
            </a:fld>
            <a:endParaRPr lang="ru-RU"/>
          </a:p>
        </p:txBody>
      </p:sp>
      <p:sp>
        <p:nvSpPr>
          <p:cNvPr id="4" name="Нижний колонтитул 3"/>
          <p:cNvSpPr>
            <a:spLocks noGrp="1"/>
          </p:cNvSpPr>
          <p:nvPr>
            <p:ph type="ftr" sz="quarter" idx="2"/>
          </p:nvPr>
        </p:nvSpPr>
        <p:spPr>
          <a:xfrm>
            <a:off x="2" y="9721108"/>
            <a:ext cx="3077739" cy="511731"/>
          </a:xfrm>
          <a:prstGeom prst="rect">
            <a:avLst/>
          </a:prstGeom>
        </p:spPr>
        <p:txBody>
          <a:bodyPr vert="horz" lIns="99048" tIns="49524" rIns="99048" bIns="49524" rtlCol="0" anchor="b"/>
          <a:lstStyle>
            <a:lvl1pPr algn="l">
              <a:defRPr sz="1300"/>
            </a:lvl1pPr>
          </a:lstStyle>
          <a:p>
            <a:endParaRPr lang="ru-RU"/>
          </a:p>
        </p:txBody>
      </p:sp>
      <p:sp>
        <p:nvSpPr>
          <p:cNvPr id="5" name="Номер слайда 4"/>
          <p:cNvSpPr>
            <a:spLocks noGrp="1"/>
          </p:cNvSpPr>
          <p:nvPr>
            <p:ph type="sldNum" sz="quarter" idx="3"/>
          </p:nvPr>
        </p:nvSpPr>
        <p:spPr>
          <a:xfrm>
            <a:off x="4023094" y="9721108"/>
            <a:ext cx="3077739" cy="511731"/>
          </a:xfrm>
          <a:prstGeom prst="rect">
            <a:avLst/>
          </a:prstGeom>
        </p:spPr>
        <p:txBody>
          <a:bodyPr vert="horz" lIns="99048" tIns="49524" rIns="99048" bIns="49524" rtlCol="0" anchor="b"/>
          <a:lstStyle>
            <a:lvl1pPr algn="r">
              <a:defRPr sz="1300"/>
            </a:lvl1pPr>
          </a:lstStyle>
          <a:p>
            <a:fld id="{CEE7AB71-27A4-4A5C-A244-FB60F4A4D59B}" type="slidenum">
              <a:rPr lang="ru-RU" smtClean="0"/>
              <a:pPr/>
              <a:t>‹#›</a:t>
            </a:fld>
            <a:endParaRPr lang="ru-RU"/>
          </a:p>
        </p:txBody>
      </p:sp>
    </p:spTree>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2" y="0"/>
            <a:ext cx="3077739" cy="511731"/>
          </a:xfrm>
          <a:prstGeom prst="rect">
            <a:avLst/>
          </a:prstGeom>
        </p:spPr>
        <p:txBody>
          <a:bodyPr vert="horz" lIns="99048" tIns="49524" rIns="99048" bIns="49524" rtlCol="0"/>
          <a:lstStyle>
            <a:lvl1pPr algn="l" fontAlgn="auto">
              <a:spcBef>
                <a:spcPts val="0"/>
              </a:spcBef>
              <a:spcAft>
                <a:spcPts val="0"/>
              </a:spcAft>
              <a:defRPr sz="1300">
                <a:latin typeface="+mn-lt"/>
              </a:defRPr>
            </a:lvl1pPr>
          </a:lstStyle>
          <a:p>
            <a:pPr>
              <a:defRPr/>
            </a:pPr>
            <a:endParaRPr lang="ru-RU"/>
          </a:p>
        </p:txBody>
      </p:sp>
      <p:sp>
        <p:nvSpPr>
          <p:cNvPr id="3" name="Дата 2"/>
          <p:cNvSpPr>
            <a:spLocks noGrp="1"/>
          </p:cNvSpPr>
          <p:nvPr>
            <p:ph type="dt" idx="1"/>
          </p:nvPr>
        </p:nvSpPr>
        <p:spPr>
          <a:xfrm>
            <a:off x="4023094" y="0"/>
            <a:ext cx="3077739" cy="511731"/>
          </a:xfrm>
          <a:prstGeom prst="rect">
            <a:avLst/>
          </a:prstGeom>
        </p:spPr>
        <p:txBody>
          <a:bodyPr vert="horz" lIns="99048" tIns="49524" rIns="99048" bIns="49524" rtlCol="0"/>
          <a:lstStyle>
            <a:lvl1pPr algn="r" fontAlgn="auto">
              <a:spcBef>
                <a:spcPts val="0"/>
              </a:spcBef>
              <a:spcAft>
                <a:spcPts val="0"/>
              </a:spcAft>
              <a:defRPr sz="1300" smtClean="0">
                <a:latin typeface="+mn-lt"/>
              </a:defRPr>
            </a:lvl1pPr>
          </a:lstStyle>
          <a:p>
            <a:pPr>
              <a:defRPr/>
            </a:pPr>
            <a:fld id="{22B73DD8-5739-4B35-B06E-27A80FC3DB36}" type="datetimeFigureOut">
              <a:rPr lang="ru-RU"/>
              <a:pPr>
                <a:defRPr/>
              </a:pPr>
              <a:t>14.09.2011</a:t>
            </a:fld>
            <a:endParaRPr lang="ru-RU"/>
          </a:p>
        </p:txBody>
      </p:sp>
      <p:sp>
        <p:nvSpPr>
          <p:cNvPr id="4" name="Образ слайда 3"/>
          <p:cNvSpPr>
            <a:spLocks noGrp="1" noRot="1" noChangeAspect="1"/>
          </p:cNvSpPr>
          <p:nvPr>
            <p:ph type="sldImg" idx="2"/>
          </p:nvPr>
        </p:nvSpPr>
        <p:spPr>
          <a:xfrm>
            <a:off x="993775" y="769938"/>
            <a:ext cx="5114925" cy="3835400"/>
          </a:xfrm>
          <a:prstGeom prst="rect">
            <a:avLst/>
          </a:prstGeom>
          <a:noFill/>
          <a:ln w="12700">
            <a:solidFill>
              <a:prstClr val="black"/>
            </a:solidFill>
          </a:ln>
        </p:spPr>
        <p:txBody>
          <a:bodyPr vert="horz" lIns="99048" tIns="49524" rIns="99048" bIns="49524" rtlCol="0" anchor="ctr"/>
          <a:lstStyle/>
          <a:p>
            <a:pPr lvl="0"/>
            <a:endParaRPr lang="ru-RU" noProof="0"/>
          </a:p>
        </p:txBody>
      </p:sp>
      <p:sp>
        <p:nvSpPr>
          <p:cNvPr id="5" name="Заметки 4"/>
          <p:cNvSpPr>
            <a:spLocks noGrp="1"/>
          </p:cNvSpPr>
          <p:nvPr>
            <p:ph type="body" sz="quarter" idx="3"/>
          </p:nvPr>
        </p:nvSpPr>
        <p:spPr>
          <a:xfrm>
            <a:off x="710248" y="4861443"/>
            <a:ext cx="5681980" cy="4605576"/>
          </a:xfrm>
          <a:prstGeom prst="rect">
            <a:avLst/>
          </a:prstGeom>
        </p:spPr>
        <p:txBody>
          <a:bodyPr vert="horz" lIns="99048" tIns="49524" rIns="99048" bIns="49524" rtlCol="0">
            <a:normAutofit/>
          </a:bodyPr>
          <a:lstStyle/>
          <a:p>
            <a:pPr lvl="0"/>
            <a:r>
              <a:rPr lang="ru-RU" noProof="0" smtClean="0"/>
              <a:t>Образец текста</a:t>
            </a:r>
          </a:p>
          <a:p>
            <a:pPr lvl="1"/>
            <a:r>
              <a:rPr lang="ru-RU" noProof="0" smtClean="0"/>
              <a:t>Второй уровень</a:t>
            </a:r>
          </a:p>
          <a:p>
            <a:pPr lvl="2"/>
            <a:r>
              <a:rPr lang="ru-RU" noProof="0" smtClean="0"/>
              <a:t>Третий уровень</a:t>
            </a:r>
          </a:p>
          <a:p>
            <a:pPr lvl="3"/>
            <a:r>
              <a:rPr lang="ru-RU" noProof="0" smtClean="0"/>
              <a:t>Четвертый уровень</a:t>
            </a:r>
          </a:p>
          <a:p>
            <a:pPr lvl="4"/>
            <a:r>
              <a:rPr lang="ru-RU" noProof="0" smtClean="0"/>
              <a:t>Пятый уровень</a:t>
            </a:r>
            <a:endParaRPr lang="ru-RU" noProof="0"/>
          </a:p>
        </p:txBody>
      </p:sp>
      <p:sp>
        <p:nvSpPr>
          <p:cNvPr id="6" name="Нижний колонтитул 5"/>
          <p:cNvSpPr>
            <a:spLocks noGrp="1"/>
          </p:cNvSpPr>
          <p:nvPr>
            <p:ph type="ftr" sz="quarter" idx="4"/>
          </p:nvPr>
        </p:nvSpPr>
        <p:spPr>
          <a:xfrm>
            <a:off x="2" y="9721108"/>
            <a:ext cx="3077739" cy="511731"/>
          </a:xfrm>
          <a:prstGeom prst="rect">
            <a:avLst/>
          </a:prstGeom>
        </p:spPr>
        <p:txBody>
          <a:bodyPr vert="horz" lIns="99048" tIns="49524" rIns="99048" bIns="49524" rtlCol="0" anchor="b"/>
          <a:lstStyle>
            <a:lvl1pPr algn="l" fontAlgn="auto">
              <a:spcBef>
                <a:spcPts val="0"/>
              </a:spcBef>
              <a:spcAft>
                <a:spcPts val="0"/>
              </a:spcAft>
              <a:defRPr sz="1300">
                <a:latin typeface="+mn-lt"/>
              </a:defRPr>
            </a:lvl1pPr>
          </a:lstStyle>
          <a:p>
            <a:pPr>
              <a:defRPr/>
            </a:pPr>
            <a:endParaRPr lang="ru-RU"/>
          </a:p>
        </p:txBody>
      </p:sp>
      <p:sp>
        <p:nvSpPr>
          <p:cNvPr id="7" name="Номер слайда 6"/>
          <p:cNvSpPr>
            <a:spLocks noGrp="1"/>
          </p:cNvSpPr>
          <p:nvPr>
            <p:ph type="sldNum" sz="quarter" idx="5"/>
          </p:nvPr>
        </p:nvSpPr>
        <p:spPr>
          <a:xfrm>
            <a:off x="4023094" y="9721108"/>
            <a:ext cx="3077739" cy="511731"/>
          </a:xfrm>
          <a:prstGeom prst="rect">
            <a:avLst/>
          </a:prstGeom>
        </p:spPr>
        <p:txBody>
          <a:bodyPr vert="horz" lIns="99048" tIns="49524" rIns="99048" bIns="49524" rtlCol="0" anchor="b"/>
          <a:lstStyle>
            <a:lvl1pPr algn="r" fontAlgn="auto">
              <a:spcBef>
                <a:spcPts val="0"/>
              </a:spcBef>
              <a:spcAft>
                <a:spcPts val="0"/>
              </a:spcAft>
              <a:defRPr sz="1300" smtClean="0">
                <a:latin typeface="+mn-lt"/>
              </a:defRPr>
            </a:lvl1pPr>
          </a:lstStyle>
          <a:p>
            <a:pPr>
              <a:defRPr/>
            </a:pPr>
            <a:fld id="{E77F4A1C-0C40-429F-BC17-A0A2A4812582}" type="slidenum">
              <a:rPr lang="ru-RU"/>
              <a:pPr>
                <a:defRPr/>
              </a:pPr>
              <a:t>‹#›</a:t>
            </a:fld>
            <a:endParaRPr lang="ru-RU"/>
          </a:p>
        </p:txBody>
      </p:sp>
    </p:spTree>
  </p:cSld>
  <p:clrMap bg1="lt1" tx1="dk1" bg2="lt2" tx2="dk2" accent1="accent1" accent2="accent2" accent3="accent3" accent4="accent4" accent5="accent5" accent6="accent6" hlink="hlink" folHlink="folHlink"/>
  <p:hf hdr="0" ftr="0" dt="0"/>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Образ слайда 1"/>
          <p:cNvSpPr>
            <a:spLocks noGrp="1" noRot="1" noChangeAspect="1"/>
          </p:cNvSpPr>
          <p:nvPr>
            <p:ph type="sldImg"/>
          </p:nvPr>
        </p:nvSpPr>
        <p:spPr bwMode="auto">
          <a:noFill/>
          <a:ln>
            <a:solidFill>
              <a:srgbClr val="000000"/>
            </a:solidFill>
            <a:miter lim="800000"/>
            <a:headEnd/>
            <a:tailEnd/>
          </a:ln>
        </p:spPr>
      </p:sp>
      <p:sp>
        <p:nvSpPr>
          <p:cNvPr id="37890" name="Заметки 2"/>
          <p:cNvSpPr>
            <a:spLocks noGrp="1"/>
          </p:cNvSpPr>
          <p:nvPr>
            <p:ph type="body" idx="1"/>
          </p:nvPr>
        </p:nvSpPr>
        <p:spPr bwMode="auto">
          <a:xfrm>
            <a:off x="568858" y="4861443"/>
            <a:ext cx="6040392" cy="4605576"/>
          </a:xfrm>
          <a:noFill/>
        </p:spPr>
        <p:txBody>
          <a:bodyPr wrap="square" numCol="1" anchor="t" anchorCtr="0" compatLnSpc="1">
            <a:prstTxWarp prst="textNoShape">
              <a:avLst/>
            </a:prstTxWarp>
          </a:bodyPr>
          <a:lstStyle/>
          <a:p>
            <a:pPr algn="just">
              <a:spcBef>
                <a:spcPct val="0"/>
              </a:spcBef>
            </a:pPr>
            <a:endParaRPr lang="ru-RU" sz="1500" dirty="0" smtClean="0">
              <a:latin typeface="Arial" charset="0"/>
              <a:cs typeface="Arial" charset="0"/>
            </a:endParaRPr>
          </a:p>
        </p:txBody>
      </p:sp>
      <p:sp>
        <p:nvSpPr>
          <p:cNvPr id="37891" name="Номер слайда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760AC3A7-6869-466E-9126-C5063A4A23CC}" type="slidenum">
              <a:rPr lang="ru-RU"/>
              <a:pPr fontAlgn="base">
                <a:spcBef>
                  <a:spcPct val="0"/>
                </a:spcBef>
                <a:spcAft>
                  <a:spcPct val="0"/>
                </a:spcAft>
              </a:pPr>
              <a:t>1</a:t>
            </a:fld>
            <a:endParaRPr lang="ru-RU"/>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Образ слайда 1"/>
          <p:cNvSpPr>
            <a:spLocks noGrp="1" noRot="1" noChangeAspect="1"/>
          </p:cNvSpPr>
          <p:nvPr>
            <p:ph type="sldImg"/>
          </p:nvPr>
        </p:nvSpPr>
        <p:spPr bwMode="auto">
          <a:noFill/>
          <a:ln>
            <a:solidFill>
              <a:srgbClr val="000000"/>
            </a:solidFill>
            <a:miter lim="800000"/>
            <a:headEnd/>
            <a:tailEnd/>
          </a:ln>
        </p:spPr>
      </p:sp>
      <p:sp>
        <p:nvSpPr>
          <p:cNvPr id="39938" name="Заметки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ru-RU" sz="1500" dirty="0" smtClean="0">
              <a:latin typeface="Arial" charset="0"/>
              <a:cs typeface="Arial" charset="0"/>
            </a:endParaRPr>
          </a:p>
        </p:txBody>
      </p:sp>
      <p:sp>
        <p:nvSpPr>
          <p:cNvPr id="39939" name="Номер слайда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F79EA53E-DE3F-4C34-92D4-BE4CF9B3E093}" type="slidenum">
              <a:rPr lang="ru-RU"/>
              <a:pPr fontAlgn="base">
                <a:spcBef>
                  <a:spcPct val="0"/>
                </a:spcBef>
                <a:spcAft>
                  <a:spcPct val="0"/>
                </a:spcAft>
              </a:pPr>
              <a:t>2</a:t>
            </a:fld>
            <a:endParaRPr lang="ru-RU"/>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Образ слайда 1"/>
          <p:cNvSpPr>
            <a:spLocks noGrp="1" noRot="1" noChangeAspect="1" noTextEdit="1"/>
          </p:cNvSpPr>
          <p:nvPr>
            <p:ph type="sldImg"/>
          </p:nvPr>
        </p:nvSpPr>
        <p:spPr bwMode="auto">
          <a:noFill/>
          <a:ln>
            <a:solidFill>
              <a:srgbClr val="000000"/>
            </a:solidFill>
            <a:miter lim="800000"/>
            <a:headEnd/>
            <a:tailEnd/>
          </a:ln>
        </p:spPr>
      </p:sp>
      <p:sp>
        <p:nvSpPr>
          <p:cNvPr id="41986" name="Заметки 2"/>
          <p:cNvSpPr>
            <a:spLocks noGrp="1"/>
          </p:cNvSpPr>
          <p:nvPr>
            <p:ph type="body" idx="1"/>
          </p:nvPr>
        </p:nvSpPr>
        <p:spPr bwMode="auto">
          <a:xfrm>
            <a:off x="642840" y="4861443"/>
            <a:ext cx="5890779" cy="4605576"/>
          </a:xfrm>
          <a:noFill/>
        </p:spPr>
        <p:txBody>
          <a:bodyPr wrap="square" numCol="1" anchor="t" anchorCtr="0" compatLnSpc="1">
            <a:prstTxWarp prst="textNoShape">
              <a:avLst/>
            </a:prstTxWarp>
          </a:bodyPr>
          <a:lstStyle/>
          <a:p>
            <a:pPr algn="just">
              <a:spcBef>
                <a:spcPct val="0"/>
              </a:spcBef>
            </a:pPr>
            <a:r>
              <a:rPr lang="en-US" sz="1500" dirty="0" smtClean="0">
                <a:latin typeface="Arial" charset="0"/>
                <a:cs typeface="Arial" charset="0"/>
              </a:rPr>
              <a:t>    </a:t>
            </a:r>
            <a:endParaRPr lang="ru-RU" sz="1500" dirty="0" smtClean="0">
              <a:latin typeface="Arial" charset="0"/>
              <a:cs typeface="Arial" charset="0"/>
            </a:endParaRPr>
          </a:p>
        </p:txBody>
      </p:sp>
      <p:sp>
        <p:nvSpPr>
          <p:cNvPr id="41987" name="Номер слайда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F3730114-56A7-43D1-A5BC-E34979AA4354}" type="slidenum">
              <a:rPr lang="ru-RU">
                <a:solidFill>
                  <a:srgbClr val="000000"/>
                </a:solidFill>
              </a:rPr>
              <a:pPr fontAlgn="base">
                <a:spcBef>
                  <a:spcPct val="0"/>
                </a:spcBef>
                <a:spcAft>
                  <a:spcPct val="0"/>
                </a:spcAft>
              </a:pPr>
              <a:t>3</a:t>
            </a:fld>
            <a:endParaRPr lang="ru-RU">
              <a:solidFill>
                <a:srgbClr val="000000"/>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Образ слайда 1"/>
          <p:cNvSpPr>
            <a:spLocks noGrp="1" noRot="1" noChangeAspect="1" noTextEdit="1"/>
          </p:cNvSpPr>
          <p:nvPr>
            <p:ph type="sldImg"/>
          </p:nvPr>
        </p:nvSpPr>
        <p:spPr bwMode="auto">
          <a:noFill/>
          <a:ln>
            <a:solidFill>
              <a:srgbClr val="000000"/>
            </a:solidFill>
            <a:miter lim="800000"/>
            <a:headEnd/>
            <a:tailEnd/>
          </a:ln>
        </p:spPr>
      </p:sp>
      <p:sp>
        <p:nvSpPr>
          <p:cNvPr id="44034" name="Заметки 2"/>
          <p:cNvSpPr>
            <a:spLocks noGrp="1"/>
          </p:cNvSpPr>
          <p:nvPr>
            <p:ph type="body" idx="1"/>
          </p:nvPr>
        </p:nvSpPr>
        <p:spPr bwMode="auto">
          <a:noFill/>
        </p:spPr>
        <p:txBody>
          <a:bodyPr wrap="square" numCol="1" anchor="t" anchorCtr="0" compatLnSpc="1">
            <a:prstTxWarp prst="textNoShape">
              <a:avLst/>
            </a:prstTxWarp>
          </a:bodyPr>
          <a:lstStyle/>
          <a:p>
            <a:pPr algn="just">
              <a:spcBef>
                <a:spcPct val="0"/>
              </a:spcBef>
            </a:pPr>
            <a:r>
              <a:rPr lang="en-US" dirty="0" smtClean="0"/>
              <a:t>      </a:t>
            </a:r>
            <a:endParaRPr lang="en-US" sz="1500" dirty="0" smtClean="0">
              <a:latin typeface="Arial" charset="0"/>
              <a:cs typeface="Arial" charset="0"/>
            </a:endParaRPr>
          </a:p>
        </p:txBody>
      </p:sp>
      <p:sp>
        <p:nvSpPr>
          <p:cNvPr id="44035" name="Номер слайда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61D502FD-EB84-4235-A99B-DE90F6DD038F}" type="slidenum">
              <a:rPr lang="ru-RU">
                <a:solidFill>
                  <a:srgbClr val="000000"/>
                </a:solidFill>
                <a:latin typeface="Arial" charset="0"/>
              </a:rPr>
              <a:pPr fontAlgn="base">
                <a:spcBef>
                  <a:spcPct val="0"/>
                </a:spcBef>
                <a:spcAft>
                  <a:spcPct val="0"/>
                </a:spcAft>
              </a:pPr>
              <a:t>4</a:t>
            </a:fld>
            <a:endParaRPr lang="ru-RU">
              <a:solidFill>
                <a:srgbClr val="000000"/>
              </a:solidFill>
              <a:latin typeface="Arial"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Образ слайда 1"/>
          <p:cNvSpPr>
            <a:spLocks noGrp="1" noRot="1" noChangeAspect="1"/>
          </p:cNvSpPr>
          <p:nvPr>
            <p:ph type="sldImg"/>
          </p:nvPr>
        </p:nvSpPr>
        <p:spPr bwMode="auto">
          <a:noFill/>
          <a:ln>
            <a:solidFill>
              <a:srgbClr val="000000"/>
            </a:solidFill>
            <a:miter lim="800000"/>
            <a:headEnd/>
            <a:tailEnd/>
          </a:ln>
        </p:spPr>
      </p:sp>
      <p:sp>
        <p:nvSpPr>
          <p:cNvPr id="3" name="Заметки 2"/>
          <p:cNvSpPr>
            <a:spLocks noGrp="1"/>
          </p:cNvSpPr>
          <p:nvPr>
            <p:ph type="body" idx="1"/>
          </p:nvPr>
        </p:nvSpPr>
        <p:spPr>
          <a:xfrm>
            <a:off x="568858" y="4861443"/>
            <a:ext cx="6114377" cy="4605576"/>
          </a:xfrm>
        </p:spPr>
        <p:txBody>
          <a:bodyPr>
            <a:normAutofit/>
          </a:bodyPr>
          <a:lstStyle/>
          <a:p>
            <a:pPr fontAlgn="auto">
              <a:spcBef>
                <a:spcPts val="0"/>
              </a:spcBef>
              <a:spcAft>
                <a:spcPts val="0"/>
              </a:spcAft>
              <a:defRPr/>
            </a:pPr>
            <a:endParaRPr lang="ru-RU" dirty="0"/>
          </a:p>
        </p:txBody>
      </p:sp>
      <p:sp>
        <p:nvSpPr>
          <p:cNvPr id="46083" name="Номер слайда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9495AE5A-BEB6-4742-99D9-2155AC423CEF}" type="slidenum">
              <a:rPr lang="ru-RU"/>
              <a:pPr fontAlgn="base">
                <a:spcBef>
                  <a:spcPct val="0"/>
                </a:spcBef>
                <a:spcAft>
                  <a:spcPct val="0"/>
                </a:spcAft>
              </a:pPr>
              <a:t>5</a:t>
            </a:fld>
            <a:endParaRPr lang="ru-RU"/>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pPr algn="just"/>
            <a:r>
              <a:rPr lang="en-US" sz="1500" dirty="0" smtClean="0">
                <a:latin typeface="Arial" pitchFamily="34" charset="0"/>
                <a:cs typeface="Arial" pitchFamily="34" charset="0"/>
              </a:rPr>
              <a:t>  </a:t>
            </a:r>
            <a:endParaRPr lang="ru-RU" sz="1500" dirty="0">
              <a:latin typeface="Arial" pitchFamily="34" charset="0"/>
              <a:cs typeface="Arial" pitchFamily="34" charset="0"/>
            </a:endParaRPr>
          </a:p>
        </p:txBody>
      </p:sp>
      <p:sp>
        <p:nvSpPr>
          <p:cNvPr id="4" name="Номер слайда 3"/>
          <p:cNvSpPr>
            <a:spLocks noGrp="1"/>
          </p:cNvSpPr>
          <p:nvPr>
            <p:ph type="sldNum" sz="quarter" idx="10"/>
          </p:nvPr>
        </p:nvSpPr>
        <p:spPr/>
        <p:txBody>
          <a:bodyPr/>
          <a:lstStyle/>
          <a:p>
            <a:pPr>
              <a:defRPr/>
            </a:pPr>
            <a:fld id="{E77F4A1C-0C40-429F-BC17-A0A2A4812582}" type="slidenum">
              <a:rPr lang="ru-RU" smtClean="0"/>
              <a:pPr>
                <a:defRPr/>
              </a:pPr>
              <a:t>6</a:t>
            </a:fld>
            <a:endParaRPr lang="ru-RU"/>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Образ слайда 1"/>
          <p:cNvSpPr>
            <a:spLocks noGrp="1" noRot="1" noChangeAspect="1"/>
          </p:cNvSpPr>
          <p:nvPr>
            <p:ph type="sldImg"/>
          </p:nvPr>
        </p:nvSpPr>
        <p:spPr bwMode="auto">
          <a:noFill/>
          <a:ln>
            <a:solidFill>
              <a:srgbClr val="000000"/>
            </a:solidFill>
            <a:miter lim="800000"/>
            <a:headEnd/>
            <a:tailEnd/>
          </a:ln>
        </p:spPr>
      </p:sp>
      <p:sp>
        <p:nvSpPr>
          <p:cNvPr id="50178" name="Заметки 2"/>
          <p:cNvSpPr>
            <a:spLocks noGrp="1"/>
          </p:cNvSpPr>
          <p:nvPr>
            <p:ph type="body" idx="1"/>
          </p:nvPr>
        </p:nvSpPr>
        <p:spPr bwMode="auto">
          <a:noFill/>
        </p:spPr>
        <p:txBody>
          <a:bodyPr wrap="square" numCol="1" anchor="t" anchorCtr="0" compatLnSpc="1">
            <a:prstTxWarp prst="textNoShape">
              <a:avLst/>
            </a:prstTxWarp>
          </a:bodyPr>
          <a:lstStyle/>
          <a:p>
            <a:pPr algn="just">
              <a:spcBef>
                <a:spcPct val="0"/>
              </a:spcBef>
            </a:pPr>
            <a:r>
              <a:rPr lang="en-US" sz="1500" dirty="0" smtClean="0">
                <a:latin typeface="Arial" charset="0"/>
                <a:cs typeface="Arial" charset="0"/>
              </a:rPr>
              <a:t>    </a:t>
            </a:r>
            <a:endParaRPr lang="ru-RU" sz="1500" dirty="0" smtClean="0">
              <a:latin typeface="Arial" charset="0"/>
              <a:cs typeface="Arial" charset="0"/>
            </a:endParaRPr>
          </a:p>
        </p:txBody>
      </p:sp>
      <p:sp>
        <p:nvSpPr>
          <p:cNvPr id="50179" name="Номер слайда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343EE61D-5E9D-4777-9640-9AD99273E1CC}" type="slidenum">
              <a:rPr lang="ru-RU"/>
              <a:pPr fontAlgn="base">
                <a:spcBef>
                  <a:spcPct val="0"/>
                </a:spcBef>
                <a:spcAft>
                  <a:spcPct val="0"/>
                </a:spcAft>
              </a:pPr>
              <a:t>7</a:t>
            </a:fld>
            <a:endParaRPr lang="ru-RU"/>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2"/>
          <p:cNvSpPr>
            <a:spLocks noGrp="1" noRot="1" noChangeAspect="1" noTextEdit="1"/>
          </p:cNvSpPr>
          <p:nvPr>
            <p:ph type="sldImg"/>
          </p:nvPr>
        </p:nvSpPr>
        <p:spPr bwMode="auto">
          <a:noFill/>
          <a:ln>
            <a:solidFill>
              <a:srgbClr val="000000"/>
            </a:solidFill>
            <a:miter lim="800000"/>
            <a:headEnd/>
            <a:tailEnd/>
          </a:ln>
        </p:spPr>
      </p:sp>
      <p:sp>
        <p:nvSpPr>
          <p:cNvPr id="52226" name="Rectangle 3"/>
          <p:cNvSpPr>
            <a:spLocks noGrp="1"/>
          </p:cNvSpPr>
          <p:nvPr>
            <p:ph type="body" idx="1"/>
          </p:nvPr>
        </p:nvSpPr>
        <p:spPr bwMode="auto">
          <a:xfrm>
            <a:off x="269940" y="4794923"/>
            <a:ext cx="6562596" cy="5077577"/>
          </a:xfrm>
          <a:noFill/>
        </p:spPr>
        <p:txBody>
          <a:bodyPr wrap="square" numCol="1" anchor="t" anchorCtr="0" compatLnSpc="1">
            <a:prstTxWarp prst="textNoShape">
              <a:avLst/>
            </a:prstTxWarp>
            <a:normAutofit/>
          </a:bodyPr>
          <a:lstStyle/>
          <a:p>
            <a:pPr>
              <a:spcBef>
                <a:spcPct val="0"/>
              </a:spcBef>
            </a:pPr>
            <a:endParaRPr lang="en-US" dirty="0" smtClean="0">
              <a:ea typeface="ＭＳ Ｐゴシック"/>
              <a:cs typeface="ＭＳ Ｐゴシック"/>
            </a:endParaRPr>
          </a:p>
        </p:txBody>
      </p:sp>
      <p:sp>
        <p:nvSpPr>
          <p:cNvPr id="4" name="Номер слайда 3"/>
          <p:cNvSpPr>
            <a:spLocks noGrp="1"/>
          </p:cNvSpPr>
          <p:nvPr>
            <p:ph type="sldNum" sz="quarter" idx="10"/>
          </p:nvPr>
        </p:nvSpPr>
        <p:spPr/>
        <p:txBody>
          <a:bodyPr/>
          <a:lstStyle/>
          <a:p>
            <a:pPr>
              <a:defRPr/>
            </a:pPr>
            <a:fld id="{E77F4A1C-0C40-429F-BC17-A0A2A4812582}" type="slidenum">
              <a:rPr lang="ru-RU" smtClean="0"/>
              <a:pPr>
                <a:defRPr/>
              </a:pPr>
              <a:t>8</a:t>
            </a:fld>
            <a:endParaRPr lang="ru-RU"/>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1"/>
          <p:cNvSpPr>
            <a:spLocks noGrp="1" noRot="1" noChangeAspect="1" noChangeArrowheads="1" noTextEdit="1"/>
          </p:cNvSpPr>
          <p:nvPr>
            <p:ph type="sldImg"/>
          </p:nvPr>
        </p:nvSpPr>
        <p:spPr bwMode="auto">
          <a:solidFill>
            <a:srgbClr val="FFFFFF"/>
          </a:solidFill>
          <a:ln>
            <a:solidFill>
              <a:srgbClr val="000000"/>
            </a:solidFill>
            <a:miter lim="800000"/>
            <a:headEnd/>
            <a:tailEnd/>
          </a:ln>
        </p:spPr>
      </p:sp>
      <p:sp>
        <p:nvSpPr>
          <p:cNvPr id="54274" name="Rectangle 2"/>
          <p:cNvSpPr>
            <a:spLocks noGrp="1" noChangeArrowheads="1"/>
          </p:cNvSpPr>
          <p:nvPr>
            <p:ph type="body" idx="1"/>
          </p:nvPr>
        </p:nvSpPr>
        <p:spPr bwMode="auto">
          <a:xfrm>
            <a:off x="269941" y="4861443"/>
            <a:ext cx="6637171" cy="5091653"/>
          </a:xfrm>
          <a:noFill/>
        </p:spPr>
        <p:txBody>
          <a:bodyPr wrap="square" numCol="1" anchor="t" anchorCtr="0" compatLnSpc="1">
            <a:prstTxWarp prst="textNoShape">
              <a:avLst/>
            </a:prstTxWarp>
            <a:normAutofit/>
          </a:bodyPr>
          <a:lstStyle/>
          <a:p>
            <a:pPr algn="just" eaLnBrk="1" hangingPunct="1">
              <a:defRPr/>
            </a:pPr>
            <a:r>
              <a:rPr lang="en-US" dirty="0" smtClean="0">
                <a:latin typeface="Arial" pitchFamily="34" charset="0"/>
                <a:cs typeface="Arial" pitchFamily="34" charset="0"/>
              </a:rPr>
              <a:t> </a:t>
            </a:r>
            <a:endParaRPr lang="ru-RU" dirty="0" smtClean="0">
              <a:ea typeface="ＭＳ Ｐゴシック"/>
              <a:cs typeface="ＭＳ Ｐゴシック"/>
              <a:sym typeface="Times New Roman" pitchFamily="18" charset="0"/>
            </a:endParaRPr>
          </a:p>
        </p:txBody>
      </p:sp>
      <p:sp>
        <p:nvSpPr>
          <p:cNvPr id="4" name="Номер слайда 3"/>
          <p:cNvSpPr>
            <a:spLocks noGrp="1"/>
          </p:cNvSpPr>
          <p:nvPr>
            <p:ph type="sldNum" sz="quarter" idx="10"/>
          </p:nvPr>
        </p:nvSpPr>
        <p:spPr/>
        <p:txBody>
          <a:bodyPr/>
          <a:lstStyle/>
          <a:p>
            <a:pPr>
              <a:defRPr/>
            </a:pPr>
            <a:fld id="{E77F4A1C-0C40-429F-BC17-A0A2A4812582}" type="slidenum">
              <a:rPr lang="ru-RU" smtClean="0"/>
              <a:pPr>
                <a:defRPr/>
              </a:pPr>
              <a:t>9</a:t>
            </a:fld>
            <a:endParaRPr lang="ru-RU"/>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Образ слайда 1"/>
          <p:cNvSpPr>
            <a:spLocks noGrp="1" noRot="1" noChangeAspect="1" noTextEdit="1"/>
          </p:cNvSpPr>
          <p:nvPr>
            <p:ph type="sldImg"/>
          </p:nvPr>
        </p:nvSpPr>
        <p:spPr bwMode="auto">
          <a:noFill/>
          <a:ln>
            <a:solidFill>
              <a:srgbClr val="000000"/>
            </a:solidFill>
            <a:miter lim="800000"/>
            <a:headEnd/>
            <a:tailEnd/>
          </a:ln>
        </p:spPr>
      </p:sp>
      <p:sp>
        <p:nvSpPr>
          <p:cNvPr id="22531" name="Заметки 2"/>
          <p:cNvSpPr>
            <a:spLocks noGrp="1"/>
          </p:cNvSpPr>
          <p:nvPr>
            <p:ph type="body" idx="1"/>
          </p:nvPr>
        </p:nvSpPr>
        <p:spPr bwMode="auto">
          <a:noFill/>
        </p:spPr>
        <p:txBody>
          <a:bodyPr wrap="square" numCol="1" anchor="t" anchorCtr="0" compatLnSpc="1">
            <a:prstTxWarp prst="textNoShape">
              <a:avLst/>
            </a:prstTxWarp>
            <a:normAutofit/>
          </a:bodyPr>
          <a:lstStyle/>
          <a:p>
            <a:pPr algn="just" eaLnBrk="1" hangingPunct="1">
              <a:spcBef>
                <a:spcPct val="0"/>
              </a:spcBef>
            </a:pPr>
            <a:endParaRPr lang="ru-RU" sz="1500" dirty="0" smtClean="0">
              <a:latin typeface="Arial" pitchFamily="34" charset="0"/>
              <a:ea typeface="ＭＳ Ｐゴシック" pitchFamily="34" charset="-128"/>
              <a:cs typeface="Arial" pitchFamily="34" charset="0"/>
            </a:endParaRPr>
          </a:p>
        </p:txBody>
      </p:sp>
      <p:sp>
        <p:nvSpPr>
          <p:cNvPr id="22532" name="Номер слайда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7E03DEDE-ABD8-407B-B133-5B80E809FBE7}" type="slidenum">
              <a:rPr lang="ru-RU" smtClean="0">
                <a:solidFill>
                  <a:srgbClr val="000000"/>
                </a:solidFill>
                <a:ea typeface="ＭＳ Ｐゴシック" pitchFamily="34" charset="-128"/>
              </a:rPr>
              <a:pPr fontAlgn="base">
                <a:spcBef>
                  <a:spcPct val="0"/>
                </a:spcBef>
                <a:spcAft>
                  <a:spcPct val="0"/>
                </a:spcAft>
                <a:defRPr/>
              </a:pPr>
              <a:t>10</a:t>
            </a:fld>
            <a:endParaRPr lang="ru-RU" smtClean="0">
              <a:solidFill>
                <a:srgbClr val="000000"/>
              </a:solidFill>
              <a:ea typeface="ＭＳ Ｐゴシック" pitchFamily="34" charset="-128"/>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Образ слайда 1"/>
          <p:cNvSpPr>
            <a:spLocks noGrp="1" noRot="1" noChangeAspect="1" noTextEdit="1"/>
          </p:cNvSpPr>
          <p:nvPr>
            <p:ph type="sldImg"/>
          </p:nvPr>
        </p:nvSpPr>
        <p:spPr bwMode="auto">
          <a:noFill/>
          <a:ln>
            <a:solidFill>
              <a:srgbClr val="000000"/>
            </a:solidFill>
            <a:miter lim="800000"/>
            <a:headEnd/>
            <a:tailEnd/>
          </a:ln>
        </p:spPr>
      </p:sp>
      <p:sp>
        <p:nvSpPr>
          <p:cNvPr id="23555" name="Заметки 2"/>
          <p:cNvSpPr>
            <a:spLocks noGrp="1"/>
          </p:cNvSpPr>
          <p:nvPr>
            <p:ph type="body" idx="1"/>
          </p:nvPr>
        </p:nvSpPr>
        <p:spPr bwMode="auto">
          <a:xfrm>
            <a:off x="642814" y="4794921"/>
            <a:ext cx="5681980" cy="4605576"/>
          </a:xfrm>
          <a:noFill/>
        </p:spPr>
        <p:txBody>
          <a:bodyPr wrap="square" numCol="1" anchor="t" anchorCtr="0" compatLnSpc="1">
            <a:prstTxWarp prst="textNoShape">
              <a:avLst/>
            </a:prstTxWarp>
          </a:bodyPr>
          <a:lstStyle/>
          <a:p>
            <a:pPr algn="just" eaLnBrk="1" hangingPunct="1">
              <a:spcBef>
                <a:spcPct val="0"/>
              </a:spcBef>
            </a:pPr>
            <a:r>
              <a:rPr lang="en-US" dirty="0" smtClean="0">
                <a:latin typeface="Arial" pitchFamily="34" charset="0"/>
                <a:ea typeface="ＭＳ Ｐゴシック" pitchFamily="34" charset="-128"/>
                <a:cs typeface="Arial" pitchFamily="34" charset="0"/>
              </a:rPr>
              <a:t>  </a:t>
            </a:r>
            <a:endParaRPr lang="ru-RU" sz="1500" dirty="0" smtClean="0">
              <a:latin typeface="Arial" pitchFamily="34" charset="0"/>
              <a:ea typeface="ＭＳ Ｐゴシック" pitchFamily="34" charset="-128"/>
              <a:cs typeface="Arial" pitchFamily="34" charset="0"/>
            </a:endParaRPr>
          </a:p>
        </p:txBody>
      </p:sp>
      <p:sp>
        <p:nvSpPr>
          <p:cNvPr id="23556" name="Номер слайда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2D4581B-5247-4442-83DB-EB662424082C}" type="slidenum">
              <a:rPr lang="ru-RU" smtClean="0">
                <a:solidFill>
                  <a:srgbClr val="000000"/>
                </a:solidFill>
                <a:ea typeface="ＭＳ Ｐゴシック" pitchFamily="34" charset="-128"/>
              </a:rPr>
              <a:pPr fontAlgn="base">
                <a:spcBef>
                  <a:spcPct val="0"/>
                </a:spcBef>
                <a:spcAft>
                  <a:spcPct val="0"/>
                </a:spcAft>
                <a:defRPr/>
              </a:pPr>
              <a:t>11</a:t>
            </a:fld>
            <a:endParaRPr lang="ru-RU" smtClean="0">
              <a:solidFill>
                <a:srgbClr val="000000"/>
              </a:solidFill>
              <a:ea typeface="ＭＳ Ｐゴシック" pitchFamily="34" charset="-128"/>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80"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F2485BB-5D11-4F90-BAAF-A0E6B3ECE1EE}" type="slidenum">
              <a:rPr lang="ru-RU" smtClean="0">
                <a:solidFill>
                  <a:srgbClr val="000000"/>
                </a:solidFill>
                <a:ea typeface="ＭＳ Ｐゴシック" pitchFamily="34" charset="-128"/>
              </a:rPr>
              <a:pPr fontAlgn="base">
                <a:spcBef>
                  <a:spcPct val="0"/>
                </a:spcBef>
                <a:spcAft>
                  <a:spcPct val="0"/>
                </a:spcAft>
                <a:defRPr/>
              </a:pPr>
              <a:t>12</a:t>
            </a:fld>
            <a:endParaRPr lang="ru-RU" smtClean="0">
              <a:solidFill>
                <a:srgbClr val="000000"/>
              </a:solidFill>
              <a:ea typeface="ＭＳ Ｐゴシック" pitchFamily="34" charset="-128"/>
            </a:endParaRPr>
          </a:p>
        </p:txBody>
      </p:sp>
      <p:sp>
        <p:nvSpPr>
          <p:cNvPr id="24581" name="Rectangle 2"/>
          <p:cNvSpPr>
            <a:spLocks noGrp="1" noRot="1" noChangeAspect="1" noChangeArrowheads="1" noTextEdit="1"/>
          </p:cNvSpPr>
          <p:nvPr>
            <p:ph type="sldImg"/>
          </p:nvPr>
        </p:nvSpPr>
        <p:spPr bwMode="auto">
          <a:xfrm>
            <a:off x="995363" y="769938"/>
            <a:ext cx="5111750" cy="3833812"/>
          </a:xfrm>
          <a:solidFill>
            <a:srgbClr val="FFFFFF"/>
          </a:solidFill>
          <a:ln>
            <a:solidFill>
              <a:srgbClr val="000000"/>
            </a:solidFill>
            <a:miter lim="800000"/>
            <a:headEnd/>
            <a:tailEnd/>
          </a:ln>
        </p:spPr>
      </p:sp>
      <p:sp>
        <p:nvSpPr>
          <p:cNvPr id="8" name="Заметки 7"/>
          <p:cNvSpPr>
            <a:spLocks noGrp="1"/>
          </p:cNvSpPr>
          <p:nvPr>
            <p:ph type="body" sz="quarter" idx="10"/>
          </p:nvPr>
        </p:nvSpPr>
        <p:spPr>
          <a:xfrm>
            <a:off x="466531" y="4861443"/>
            <a:ext cx="5925698" cy="4605576"/>
          </a:xfrm>
        </p:spPr>
        <p:txBody>
          <a:bodyPr>
            <a:normAutofit/>
          </a:bodyPr>
          <a:lstStyle/>
          <a:p>
            <a:endParaRPr lang="ru-RU" sz="1500"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Образ слайда 1"/>
          <p:cNvSpPr>
            <a:spLocks noGrp="1" noRot="1" noChangeAspect="1" noTextEdit="1"/>
          </p:cNvSpPr>
          <p:nvPr>
            <p:ph type="sldImg"/>
          </p:nvPr>
        </p:nvSpPr>
        <p:spPr bwMode="auto">
          <a:noFill/>
          <a:ln>
            <a:solidFill>
              <a:srgbClr val="000000"/>
            </a:solidFill>
            <a:miter lim="800000"/>
            <a:headEnd/>
            <a:tailEnd/>
          </a:ln>
        </p:spPr>
      </p:sp>
      <p:sp>
        <p:nvSpPr>
          <p:cNvPr id="25603" name="Заметки 2"/>
          <p:cNvSpPr>
            <a:spLocks noGrp="1"/>
          </p:cNvSpPr>
          <p:nvPr>
            <p:ph type="body" idx="1"/>
          </p:nvPr>
        </p:nvSpPr>
        <p:spPr bwMode="auto">
          <a:xfrm>
            <a:off x="269940" y="4861443"/>
            <a:ext cx="6562596" cy="4605576"/>
          </a:xfrm>
          <a:noFill/>
        </p:spPr>
        <p:txBody>
          <a:bodyPr wrap="square" numCol="1" anchor="t" anchorCtr="0" compatLnSpc="1">
            <a:prstTxWarp prst="textNoShape">
              <a:avLst/>
            </a:prstTxWarp>
            <a:normAutofit/>
          </a:bodyPr>
          <a:lstStyle/>
          <a:p>
            <a:pPr algn="just" eaLnBrk="1" hangingPunct="1">
              <a:spcBef>
                <a:spcPct val="0"/>
              </a:spcBef>
            </a:pPr>
            <a:r>
              <a:rPr lang="en-US" dirty="0" smtClean="0">
                <a:latin typeface="Arial" pitchFamily="34" charset="0"/>
                <a:ea typeface="ＭＳ Ｐゴシック" pitchFamily="34" charset="-128"/>
                <a:cs typeface="Arial" pitchFamily="34" charset="0"/>
              </a:rPr>
              <a:t> </a:t>
            </a:r>
            <a:endParaRPr lang="ru-RU" sz="1500" dirty="0" smtClean="0">
              <a:ea typeface="ＭＳ Ｐゴシック" pitchFamily="34" charset="-128"/>
            </a:endParaRPr>
          </a:p>
        </p:txBody>
      </p:sp>
      <p:sp>
        <p:nvSpPr>
          <p:cNvPr id="25604" name="Номер слайда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7F518B24-8D2F-4520-A166-BD08DB05D8CB}" type="slidenum">
              <a:rPr lang="ru-RU" smtClean="0">
                <a:solidFill>
                  <a:srgbClr val="000000"/>
                </a:solidFill>
                <a:ea typeface="ＭＳ Ｐゴシック" pitchFamily="34" charset="-128"/>
              </a:rPr>
              <a:pPr fontAlgn="base">
                <a:spcBef>
                  <a:spcPct val="0"/>
                </a:spcBef>
                <a:spcAft>
                  <a:spcPct val="0"/>
                </a:spcAft>
                <a:defRPr/>
              </a:pPr>
              <a:t>13</a:t>
            </a:fld>
            <a:endParaRPr lang="ru-RU" smtClean="0">
              <a:solidFill>
                <a:srgbClr val="000000"/>
              </a:solidFill>
              <a:ea typeface="ＭＳ Ｐゴシック" pitchFamily="34" charset="-128"/>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Образ слайда 1"/>
          <p:cNvSpPr>
            <a:spLocks noGrp="1" noRot="1" noChangeAspect="1" noTextEdit="1"/>
          </p:cNvSpPr>
          <p:nvPr>
            <p:ph type="sldImg"/>
          </p:nvPr>
        </p:nvSpPr>
        <p:spPr bwMode="auto">
          <a:noFill/>
          <a:ln>
            <a:solidFill>
              <a:srgbClr val="000000"/>
            </a:solidFill>
            <a:miter lim="800000"/>
            <a:headEnd/>
            <a:tailEnd/>
          </a:ln>
        </p:spPr>
      </p:sp>
      <p:sp>
        <p:nvSpPr>
          <p:cNvPr id="26627"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smtClean="0">
                <a:ea typeface="ＭＳ Ｐゴシック" pitchFamily="34" charset="-128"/>
              </a:rPr>
              <a:t>    </a:t>
            </a:r>
            <a:endParaRPr lang="ru-RU" dirty="0" smtClean="0">
              <a:ea typeface="ＭＳ Ｐゴシック" pitchFamily="34" charset="-128"/>
            </a:endParaRPr>
          </a:p>
        </p:txBody>
      </p:sp>
      <p:sp>
        <p:nvSpPr>
          <p:cNvPr id="26628" name="Номер слайда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97DF26B-102B-45C0-A20E-35618736D629}" type="slidenum">
              <a:rPr lang="ru-RU" smtClean="0">
                <a:solidFill>
                  <a:srgbClr val="000000"/>
                </a:solidFill>
                <a:ea typeface="ＭＳ Ｐゴシック" pitchFamily="34" charset="-128"/>
              </a:rPr>
              <a:pPr fontAlgn="base">
                <a:spcBef>
                  <a:spcPct val="0"/>
                </a:spcBef>
                <a:spcAft>
                  <a:spcPct val="0"/>
                </a:spcAft>
                <a:defRPr/>
              </a:pPr>
              <a:t>14</a:t>
            </a:fld>
            <a:endParaRPr lang="ru-RU" smtClean="0">
              <a:solidFill>
                <a:srgbClr val="000000"/>
              </a:solidFill>
              <a:ea typeface="ＭＳ Ｐゴシック" pitchFamily="34" charset="-128"/>
            </a:endParaRPr>
          </a:p>
        </p:txBody>
      </p:sp>
      <p:sp>
        <p:nvSpPr>
          <p:cNvPr id="5" name="Заметки 2"/>
          <p:cNvSpPr txBox="1">
            <a:spLocks/>
          </p:cNvSpPr>
          <p:nvPr/>
        </p:nvSpPr>
        <p:spPr bwMode="auto">
          <a:xfrm>
            <a:off x="642814" y="4861443"/>
            <a:ext cx="5965996" cy="4605576"/>
          </a:xfrm>
          <a:prstGeom prst="rect">
            <a:avLst/>
          </a:prstGeom>
          <a:noFill/>
        </p:spPr>
        <p:txBody>
          <a:bodyPr vert="horz" wrap="square" lIns="99048" tIns="49524" rIns="99048" bIns="49524" numCol="1" rtlCol="0" anchor="t" anchorCtr="0" compatLnSpc="1">
            <a:prstTxWarp prst="textNoShape">
              <a:avLst/>
            </a:prstTxWarp>
            <a:normAutofit/>
          </a:bodyPr>
          <a:lstStyle/>
          <a:p>
            <a:pPr algn="just" defTabSz="990487">
              <a:defRPr/>
            </a:pPr>
            <a:endParaRPr lang="ru-RU" sz="1500" dirty="0" smtClean="0">
              <a:latin typeface="Arial" pitchFamily="34" charset="0"/>
              <a:ea typeface="ＭＳ Ｐゴシック" pitchFamily="34" charset="-128"/>
              <a:cs typeface="Arial" pitchFamily="3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Образ слайда 1"/>
          <p:cNvSpPr>
            <a:spLocks noGrp="1" noRot="1" noChangeAspect="1" noTextEdit="1"/>
          </p:cNvSpPr>
          <p:nvPr>
            <p:ph type="sldImg"/>
          </p:nvPr>
        </p:nvSpPr>
        <p:spPr bwMode="auto">
          <a:noFill/>
          <a:ln>
            <a:solidFill>
              <a:srgbClr val="000000"/>
            </a:solidFill>
            <a:miter lim="800000"/>
            <a:headEnd/>
            <a:tailEnd/>
          </a:ln>
        </p:spPr>
      </p:sp>
      <p:sp>
        <p:nvSpPr>
          <p:cNvPr id="27651"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smtClean="0"/>
              <a:t>    </a:t>
            </a:r>
            <a:endParaRPr lang="ru-RU" dirty="0" smtClean="0"/>
          </a:p>
        </p:txBody>
      </p:sp>
      <p:sp>
        <p:nvSpPr>
          <p:cNvPr id="27652" name="Номер слайда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3F8D149-DA78-4384-943C-38C85B2DBF6F}" type="slidenum">
              <a:rPr lang="ru-RU" smtClean="0">
                <a:solidFill>
                  <a:prstClr val="black"/>
                </a:solidFill>
              </a:rPr>
              <a:pPr fontAlgn="base">
                <a:spcBef>
                  <a:spcPct val="0"/>
                </a:spcBef>
                <a:spcAft>
                  <a:spcPct val="0"/>
                </a:spcAft>
                <a:defRPr/>
              </a:pPr>
              <a:t>15</a:t>
            </a:fld>
            <a:endParaRPr lang="ru-RU" smtClean="0">
              <a:solidFill>
                <a:prstClr val="black"/>
              </a:solidFill>
            </a:endParaRPr>
          </a:p>
        </p:txBody>
      </p:sp>
      <p:sp>
        <p:nvSpPr>
          <p:cNvPr id="5" name="Заметки 2"/>
          <p:cNvSpPr txBox="1">
            <a:spLocks/>
          </p:cNvSpPr>
          <p:nvPr/>
        </p:nvSpPr>
        <p:spPr bwMode="auto">
          <a:xfrm>
            <a:off x="642814" y="4861443"/>
            <a:ext cx="5965996" cy="4605576"/>
          </a:xfrm>
          <a:prstGeom prst="rect">
            <a:avLst/>
          </a:prstGeom>
          <a:noFill/>
        </p:spPr>
        <p:txBody>
          <a:bodyPr vert="horz" wrap="square" lIns="99048" tIns="49524" rIns="99048" bIns="49524" numCol="1" rtlCol="0" anchor="t" anchorCtr="0" compatLnSpc="1">
            <a:prstTxWarp prst="textNoShape">
              <a:avLst/>
            </a:prstTxWarp>
            <a:normAutofit/>
          </a:bodyPr>
          <a:lstStyle/>
          <a:p>
            <a:pPr algn="just" defTabSz="990487">
              <a:defRPr/>
            </a:pPr>
            <a:r>
              <a:rPr lang="en-US" sz="1500" dirty="0" smtClean="0">
                <a:latin typeface="Arial" pitchFamily="34" charset="0"/>
                <a:ea typeface="ＭＳ Ｐゴシック" pitchFamily="34" charset="-128"/>
                <a:cs typeface="Arial" pitchFamily="34" charset="0"/>
              </a:rPr>
              <a:t>    </a:t>
            </a:r>
            <a:endParaRPr lang="ru-RU" sz="1500" dirty="0" smtClean="0">
              <a:latin typeface="Arial" pitchFamily="34" charset="0"/>
              <a:ea typeface="ＭＳ Ｐゴシック" pitchFamily="34" charset="-128"/>
              <a:cs typeface="Arial" pitchFamily="34" charset="0"/>
            </a:endParaRPr>
          </a:p>
        </p:txBody>
      </p:sp>
      <p:sp>
        <p:nvSpPr>
          <p:cNvPr id="6" name="Заметки 2"/>
          <p:cNvSpPr txBox="1">
            <a:spLocks/>
          </p:cNvSpPr>
          <p:nvPr/>
        </p:nvSpPr>
        <p:spPr bwMode="auto">
          <a:xfrm>
            <a:off x="800647" y="5032018"/>
            <a:ext cx="5965996" cy="4605576"/>
          </a:xfrm>
          <a:prstGeom prst="rect">
            <a:avLst/>
          </a:prstGeom>
          <a:noFill/>
        </p:spPr>
        <p:txBody>
          <a:bodyPr vert="horz" wrap="square" lIns="99048" tIns="49524" rIns="99048" bIns="49524" numCol="1" rtlCol="0" anchor="t" anchorCtr="0" compatLnSpc="1">
            <a:prstTxWarp prst="textNoShape">
              <a:avLst/>
            </a:prstTxWarp>
            <a:normAutofit/>
          </a:bodyPr>
          <a:lstStyle/>
          <a:p>
            <a:pPr algn="just" defTabSz="990487">
              <a:defRPr/>
            </a:pPr>
            <a:r>
              <a:rPr lang="en-US" sz="1500" dirty="0" smtClean="0">
                <a:latin typeface="Arial" pitchFamily="34" charset="0"/>
                <a:ea typeface="ＭＳ Ｐゴシック" pitchFamily="34" charset="-128"/>
                <a:cs typeface="Arial" pitchFamily="34" charset="0"/>
              </a:rPr>
              <a:t>    </a:t>
            </a:r>
            <a:endParaRPr lang="ru-RU" sz="1500" dirty="0" smtClean="0">
              <a:latin typeface="Arial" pitchFamily="34" charset="0"/>
              <a:ea typeface="ＭＳ Ｐゴシック" pitchFamily="34" charset="-128"/>
              <a:cs typeface="Arial" pitchFamily="34"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974725" y="846138"/>
            <a:ext cx="5114925" cy="3836987"/>
          </a:xfrm>
        </p:spPr>
      </p:sp>
      <p:sp>
        <p:nvSpPr>
          <p:cNvPr id="3" name="Заметки 2"/>
          <p:cNvSpPr>
            <a:spLocks noGrp="1"/>
          </p:cNvSpPr>
          <p:nvPr>
            <p:ph type="body" idx="1"/>
          </p:nvPr>
        </p:nvSpPr>
        <p:spPr/>
        <p:txBody>
          <a:bodyPr>
            <a:normAutofit/>
          </a:bodyPr>
          <a:lstStyle/>
          <a:p>
            <a:pPr algn="just"/>
            <a:r>
              <a:rPr lang="en-US" dirty="0" smtClean="0"/>
              <a:t>     </a:t>
            </a:r>
            <a:endParaRPr lang="ru-RU" sz="1500" dirty="0" smtClean="0">
              <a:latin typeface="Arial" pitchFamily="34" charset="0"/>
              <a:ea typeface="ＭＳ Ｐゴシック" pitchFamily="34" charset="-128"/>
              <a:cs typeface="Arial" pitchFamily="34" charset="0"/>
            </a:endParaRPr>
          </a:p>
        </p:txBody>
      </p:sp>
      <p:sp>
        <p:nvSpPr>
          <p:cNvPr id="4" name="Номер слайда 3"/>
          <p:cNvSpPr>
            <a:spLocks noGrp="1"/>
          </p:cNvSpPr>
          <p:nvPr>
            <p:ph type="sldNum" sz="quarter" idx="10"/>
          </p:nvPr>
        </p:nvSpPr>
        <p:spPr/>
        <p:txBody>
          <a:bodyPr/>
          <a:lstStyle/>
          <a:p>
            <a:pPr>
              <a:defRPr/>
            </a:pPr>
            <a:fld id="{E77F4A1C-0C40-429F-BC17-A0A2A4812582}" type="slidenum">
              <a:rPr lang="ru-RU" smtClean="0"/>
              <a:pPr>
                <a:defRPr/>
              </a:pPr>
              <a:t>16</a:t>
            </a:fld>
            <a:endParaRPr lang="ru-RU"/>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Образ слайда 1"/>
          <p:cNvSpPr>
            <a:spLocks noGrp="1" noRot="1" noChangeAspect="1" noTextEdit="1"/>
          </p:cNvSpPr>
          <p:nvPr>
            <p:ph type="sldImg"/>
          </p:nvPr>
        </p:nvSpPr>
        <p:spPr bwMode="auto">
          <a:noFill/>
          <a:ln>
            <a:solidFill>
              <a:srgbClr val="000000"/>
            </a:solidFill>
            <a:miter lim="800000"/>
            <a:headEnd/>
            <a:tailEnd/>
          </a:ln>
        </p:spPr>
      </p:sp>
      <p:sp>
        <p:nvSpPr>
          <p:cNvPr id="28675"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ru-RU" smtClean="0"/>
          </a:p>
        </p:txBody>
      </p:sp>
      <p:sp>
        <p:nvSpPr>
          <p:cNvPr id="28676" name="Номер слайда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B3AC970-8662-4786-95E9-B19FBEEC5CF8}" type="slidenum">
              <a:rPr lang="ru-RU" smtClean="0">
                <a:solidFill>
                  <a:prstClr val="black"/>
                </a:solidFill>
              </a:rPr>
              <a:pPr fontAlgn="base">
                <a:spcBef>
                  <a:spcPct val="0"/>
                </a:spcBef>
                <a:spcAft>
                  <a:spcPct val="0"/>
                </a:spcAft>
                <a:defRPr/>
              </a:pPr>
              <a:t>17</a:t>
            </a:fld>
            <a:endParaRPr lang="ru-RU" smtClean="0">
              <a:solidFill>
                <a:prstClr val="black"/>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pPr>
              <a:defRPr/>
            </a:pPr>
            <a:fld id="{E77F4A1C-0C40-429F-BC17-A0A2A4812582}" type="slidenum">
              <a:rPr lang="ru-RU" smtClean="0"/>
              <a:pPr>
                <a:defRPr/>
              </a:pPr>
              <a:t>18</a:t>
            </a:fld>
            <a:endParaRPr lang="ru-RU"/>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Образ слайда 1"/>
          <p:cNvSpPr>
            <a:spLocks noGrp="1" noRot="1" noChangeAspect="1" noTextEdit="1"/>
          </p:cNvSpPr>
          <p:nvPr>
            <p:ph type="sldImg"/>
          </p:nvPr>
        </p:nvSpPr>
        <p:spPr bwMode="auto">
          <a:noFill/>
          <a:ln>
            <a:solidFill>
              <a:srgbClr val="000000"/>
            </a:solidFill>
            <a:miter lim="800000"/>
            <a:headEnd/>
            <a:tailEnd/>
          </a:ln>
        </p:spPr>
      </p:sp>
      <p:sp>
        <p:nvSpPr>
          <p:cNvPr id="29699" name="Заметки 2"/>
          <p:cNvSpPr>
            <a:spLocks noGrp="1"/>
          </p:cNvSpPr>
          <p:nvPr>
            <p:ph type="body" idx="1"/>
          </p:nvPr>
        </p:nvSpPr>
        <p:spPr bwMode="auto">
          <a:noFill/>
        </p:spPr>
        <p:txBody>
          <a:bodyPr wrap="square" numCol="1" anchor="t" anchorCtr="0" compatLnSpc="1">
            <a:prstTxWarp prst="textNoShape">
              <a:avLst/>
            </a:prstTxWarp>
            <a:normAutofit/>
          </a:bodyPr>
          <a:lstStyle/>
          <a:p>
            <a:pPr eaLnBrk="1" hangingPunct="1">
              <a:spcBef>
                <a:spcPct val="0"/>
              </a:spcBef>
            </a:pPr>
            <a:endParaRPr lang="ru-RU" sz="1500" dirty="0" smtClean="0">
              <a:latin typeface="Arial" pitchFamily="34" charset="0"/>
              <a:cs typeface="Arial" pitchFamily="34" charset="0"/>
            </a:endParaRPr>
          </a:p>
        </p:txBody>
      </p:sp>
      <p:sp>
        <p:nvSpPr>
          <p:cNvPr id="29700" name="Номер слайда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E9644F6B-AC89-4D8F-A527-9B77635ADA7D}" type="slidenum">
              <a:rPr lang="ru-RU" smtClean="0">
                <a:solidFill>
                  <a:prstClr val="black"/>
                </a:solidFill>
              </a:rPr>
              <a:pPr fontAlgn="base">
                <a:spcBef>
                  <a:spcPct val="0"/>
                </a:spcBef>
                <a:spcAft>
                  <a:spcPct val="0"/>
                </a:spcAft>
                <a:defRPr/>
              </a:pPr>
              <a:t>19</a:t>
            </a:fld>
            <a:endParaRPr lang="ru-RU" smtClean="0">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xml.rels><?xml version="1.0" encoding="UTF-8" standalone="yes"?>
<Relationships xmlns="http://schemas.openxmlformats.org/package/2006/relationships"><Relationship Id="rId2" Type="http://schemas.openxmlformats.org/officeDocument/2006/relationships/slideMaster" Target="../slideMasters/slideMaster6.xml"/><Relationship Id="rId1" Type="http://schemas.openxmlformats.org/officeDocument/2006/relationships/themeOverride" Target="../theme/themeOverride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8.xml.rels><?xml version="1.0" encoding="UTF-8" standalone="yes"?>
<Relationships xmlns="http://schemas.openxmlformats.org/package/2006/relationships"><Relationship Id="rId2" Type="http://schemas.openxmlformats.org/officeDocument/2006/relationships/slideMaster" Target="../slideMasters/slideMaster6.xml"/><Relationship Id="rId1" Type="http://schemas.openxmlformats.org/officeDocument/2006/relationships/themeOverride" Target="../theme/themeOverride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lvl1pPr>
              <a:defRPr/>
            </a:lvl1pPr>
          </a:lstStyle>
          <a:p>
            <a:pPr>
              <a:defRPr/>
            </a:pPr>
            <a:fld id="{00BAE5BE-C804-4846-9EF8-922D53E2E5EF}" type="datetimeFigureOut">
              <a:rPr lang="ru-RU"/>
              <a:pPr>
                <a:defRPr/>
              </a:pPr>
              <a:t>14.09.2011</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2B06832B-9990-4082-812F-90FE0F038E0C}" type="slidenum">
              <a:rPr lang="ru-RU"/>
              <a:pPr>
                <a:defRPr/>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fld id="{850D5B30-4BA7-4E77-9D58-BDC04FB8525C}" type="datetimeFigureOut">
              <a:rPr lang="ru-RU"/>
              <a:pPr>
                <a:defRPr/>
              </a:pPr>
              <a:t>14.09.2011</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4D639754-C33F-4C47-913D-4392DB9FB353}" type="slidenum">
              <a:rPr lang="ru-RU"/>
              <a:pPr>
                <a:defRPr/>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lvl1pPr>
              <a:defRPr/>
            </a:lvl1pPr>
          </a:lstStyle>
          <a:p>
            <a:pPr>
              <a:defRPr/>
            </a:pPr>
            <a:fld id="{ABD926F0-8DBF-43FE-A08A-A758B817EA05}" type="datetimeFigureOut">
              <a:rPr lang="ru-RU"/>
              <a:pPr>
                <a:defRPr/>
              </a:pPr>
              <a:t>14.09.2011</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578BE8D2-0C86-4177-A220-A2CB6C30B795}" type="slidenum">
              <a:rPr lang="ru-RU"/>
              <a:pPr>
                <a:defRPr/>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3"/>
          <p:cNvSpPr>
            <a:spLocks noGrp="1"/>
          </p:cNvSpPr>
          <p:nvPr>
            <p:ph type="dt" sz="half" idx="10"/>
          </p:nvPr>
        </p:nvSpPr>
        <p:spPr/>
        <p:txBody>
          <a:bodyPr/>
          <a:lstStyle>
            <a:lvl1pPr>
              <a:defRPr/>
            </a:lvl1pPr>
          </a:lstStyle>
          <a:p>
            <a:pPr>
              <a:defRPr/>
            </a:pPr>
            <a:fld id="{E495B23C-C20D-40A6-B63C-E83BCDDAE794}" type="datetimeFigureOut">
              <a:rPr lang="ru-RU"/>
              <a:pPr>
                <a:defRPr/>
              </a:pPr>
              <a:t>14.09.2011</a:t>
            </a:fld>
            <a:endParaRPr lang="ru-RU"/>
          </a:p>
        </p:txBody>
      </p:sp>
      <p:sp>
        <p:nvSpPr>
          <p:cNvPr id="6" name="Нижний колонтитул 4"/>
          <p:cNvSpPr>
            <a:spLocks noGrp="1"/>
          </p:cNvSpPr>
          <p:nvPr>
            <p:ph type="ftr" sz="quarter" idx="11"/>
          </p:nvPr>
        </p:nvSpPr>
        <p:spPr/>
        <p:txBody>
          <a:bodyPr/>
          <a:lstStyle>
            <a:lvl1pPr>
              <a:defRPr/>
            </a:lvl1pPr>
          </a:lstStyle>
          <a:p>
            <a:pPr>
              <a:defRPr/>
            </a:pPr>
            <a:endParaRPr lang="ru-RU"/>
          </a:p>
        </p:txBody>
      </p:sp>
      <p:sp>
        <p:nvSpPr>
          <p:cNvPr id="7" name="Номер слайда 5"/>
          <p:cNvSpPr>
            <a:spLocks noGrp="1"/>
          </p:cNvSpPr>
          <p:nvPr>
            <p:ph type="sldNum" sz="quarter" idx="12"/>
          </p:nvPr>
        </p:nvSpPr>
        <p:spPr/>
        <p:txBody>
          <a:bodyPr/>
          <a:lstStyle>
            <a:lvl1pPr>
              <a:defRPr/>
            </a:lvl1pPr>
          </a:lstStyle>
          <a:p>
            <a:pPr>
              <a:defRPr/>
            </a:pPr>
            <a:fld id="{F2D2AC5F-8E98-4ED1-963B-D58C439DC7FF}" type="slidenum">
              <a:rPr lang="ru-RU"/>
              <a:pPr>
                <a:defRPr/>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3"/>
          <p:cNvSpPr>
            <a:spLocks noGrp="1"/>
          </p:cNvSpPr>
          <p:nvPr>
            <p:ph type="dt" sz="half" idx="10"/>
          </p:nvPr>
        </p:nvSpPr>
        <p:spPr/>
        <p:txBody>
          <a:bodyPr/>
          <a:lstStyle>
            <a:lvl1pPr>
              <a:defRPr/>
            </a:lvl1pPr>
          </a:lstStyle>
          <a:p>
            <a:pPr>
              <a:defRPr/>
            </a:pPr>
            <a:fld id="{B87480CD-32CB-4ABA-A2FF-5DEE9E11E167}" type="datetimeFigureOut">
              <a:rPr lang="ru-RU"/>
              <a:pPr>
                <a:defRPr/>
              </a:pPr>
              <a:t>14.09.2011</a:t>
            </a:fld>
            <a:endParaRPr lang="ru-RU"/>
          </a:p>
        </p:txBody>
      </p:sp>
      <p:sp>
        <p:nvSpPr>
          <p:cNvPr id="8" name="Нижний колонтитул 4"/>
          <p:cNvSpPr>
            <a:spLocks noGrp="1"/>
          </p:cNvSpPr>
          <p:nvPr>
            <p:ph type="ftr" sz="quarter" idx="11"/>
          </p:nvPr>
        </p:nvSpPr>
        <p:spPr/>
        <p:txBody>
          <a:bodyPr/>
          <a:lstStyle>
            <a:lvl1pPr>
              <a:defRPr/>
            </a:lvl1pPr>
          </a:lstStyle>
          <a:p>
            <a:pPr>
              <a:defRPr/>
            </a:pPr>
            <a:endParaRPr lang="ru-RU"/>
          </a:p>
        </p:txBody>
      </p:sp>
      <p:sp>
        <p:nvSpPr>
          <p:cNvPr id="9" name="Номер слайда 5"/>
          <p:cNvSpPr>
            <a:spLocks noGrp="1"/>
          </p:cNvSpPr>
          <p:nvPr>
            <p:ph type="sldNum" sz="quarter" idx="12"/>
          </p:nvPr>
        </p:nvSpPr>
        <p:spPr/>
        <p:txBody>
          <a:bodyPr/>
          <a:lstStyle>
            <a:lvl1pPr>
              <a:defRPr/>
            </a:lvl1pPr>
          </a:lstStyle>
          <a:p>
            <a:pPr>
              <a:defRPr/>
            </a:pPr>
            <a:fld id="{B002B1FA-0F97-497A-AD31-2621ABE727D9}" type="slidenum">
              <a:rPr lang="ru-RU"/>
              <a:pPr>
                <a:defRPr/>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3"/>
          <p:cNvSpPr>
            <a:spLocks noGrp="1"/>
          </p:cNvSpPr>
          <p:nvPr>
            <p:ph type="dt" sz="half" idx="10"/>
          </p:nvPr>
        </p:nvSpPr>
        <p:spPr/>
        <p:txBody>
          <a:bodyPr/>
          <a:lstStyle>
            <a:lvl1pPr>
              <a:defRPr/>
            </a:lvl1pPr>
          </a:lstStyle>
          <a:p>
            <a:pPr>
              <a:defRPr/>
            </a:pPr>
            <a:fld id="{31A8465F-7E00-4FE2-96B6-E9F863BF0A02}" type="datetimeFigureOut">
              <a:rPr lang="ru-RU"/>
              <a:pPr>
                <a:defRPr/>
              </a:pPr>
              <a:t>14.09.2011</a:t>
            </a:fld>
            <a:endParaRPr lang="ru-RU"/>
          </a:p>
        </p:txBody>
      </p:sp>
      <p:sp>
        <p:nvSpPr>
          <p:cNvPr id="4" name="Нижний колонтитул 4"/>
          <p:cNvSpPr>
            <a:spLocks noGrp="1"/>
          </p:cNvSpPr>
          <p:nvPr>
            <p:ph type="ftr" sz="quarter" idx="11"/>
          </p:nvPr>
        </p:nvSpPr>
        <p:spPr/>
        <p:txBody>
          <a:bodyPr/>
          <a:lstStyle>
            <a:lvl1pPr>
              <a:defRPr/>
            </a:lvl1pPr>
          </a:lstStyle>
          <a:p>
            <a:pPr>
              <a:defRPr/>
            </a:pPr>
            <a:endParaRPr lang="ru-RU"/>
          </a:p>
        </p:txBody>
      </p:sp>
      <p:sp>
        <p:nvSpPr>
          <p:cNvPr id="5" name="Номер слайда 5"/>
          <p:cNvSpPr>
            <a:spLocks noGrp="1"/>
          </p:cNvSpPr>
          <p:nvPr>
            <p:ph type="sldNum" sz="quarter" idx="12"/>
          </p:nvPr>
        </p:nvSpPr>
        <p:spPr/>
        <p:txBody>
          <a:bodyPr/>
          <a:lstStyle>
            <a:lvl1pPr>
              <a:defRPr/>
            </a:lvl1pPr>
          </a:lstStyle>
          <a:p>
            <a:pPr>
              <a:defRPr/>
            </a:pPr>
            <a:fld id="{2AA06159-C344-4085-BDA9-A8C75E9F9C10}" type="slidenum">
              <a:rPr lang="ru-RU"/>
              <a:pPr>
                <a:defRPr/>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3"/>
          <p:cNvSpPr>
            <a:spLocks noGrp="1"/>
          </p:cNvSpPr>
          <p:nvPr>
            <p:ph type="dt" sz="half" idx="10"/>
          </p:nvPr>
        </p:nvSpPr>
        <p:spPr/>
        <p:txBody>
          <a:bodyPr/>
          <a:lstStyle>
            <a:lvl1pPr>
              <a:defRPr/>
            </a:lvl1pPr>
          </a:lstStyle>
          <a:p>
            <a:pPr>
              <a:defRPr/>
            </a:pPr>
            <a:fld id="{BB8792B1-EDD4-4E21-BFAA-2850E7373C49}" type="datetimeFigureOut">
              <a:rPr lang="ru-RU"/>
              <a:pPr>
                <a:defRPr/>
              </a:pPr>
              <a:t>14.09.2011</a:t>
            </a:fld>
            <a:endParaRPr lang="ru-RU"/>
          </a:p>
        </p:txBody>
      </p:sp>
      <p:sp>
        <p:nvSpPr>
          <p:cNvPr id="3" name="Нижний колонтитул 4"/>
          <p:cNvSpPr>
            <a:spLocks noGrp="1"/>
          </p:cNvSpPr>
          <p:nvPr>
            <p:ph type="ftr" sz="quarter" idx="11"/>
          </p:nvPr>
        </p:nvSpPr>
        <p:spPr/>
        <p:txBody>
          <a:bodyPr/>
          <a:lstStyle>
            <a:lvl1pPr>
              <a:defRPr/>
            </a:lvl1pPr>
          </a:lstStyle>
          <a:p>
            <a:pPr>
              <a:defRPr/>
            </a:pPr>
            <a:endParaRPr lang="ru-RU"/>
          </a:p>
        </p:txBody>
      </p:sp>
      <p:sp>
        <p:nvSpPr>
          <p:cNvPr id="4" name="Номер слайда 5"/>
          <p:cNvSpPr>
            <a:spLocks noGrp="1"/>
          </p:cNvSpPr>
          <p:nvPr>
            <p:ph type="sldNum" sz="quarter" idx="12"/>
          </p:nvPr>
        </p:nvSpPr>
        <p:spPr/>
        <p:txBody>
          <a:bodyPr/>
          <a:lstStyle>
            <a:lvl1pPr>
              <a:defRPr/>
            </a:lvl1pPr>
          </a:lstStyle>
          <a:p>
            <a:pPr>
              <a:defRPr/>
            </a:pPr>
            <a:fld id="{FCCEE95C-D5E8-4241-9E31-88E50888E9AA}" type="slidenum">
              <a:rPr lang="ru-RU"/>
              <a:pPr>
                <a:defRPr/>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3"/>
          <p:cNvSpPr>
            <a:spLocks noGrp="1"/>
          </p:cNvSpPr>
          <p:nvPr>
            <p:ph type="dt" sz="half" idx="10"/>
          </p:nvPr>
        </p:nvSpPr>
        <p:spPr/>
        <p:txBody>
          <a:bodyPr/>
          <a:lstStyle>
            <a:lvl1pPr>
              <a:defRPr/>
            </a:lvl1pPr>
          </a:lstStyle>
          <a:p>
            <a:pPr>
              <a:defRPr/>
            </a:pPr>
            <a:fld id="{A80A9084-3CE7-4627-ACA0-5D72F2B21805}" type="datetimeFigureOut">
              <a:rPr lang="ru-RU"/>
              <a:pPr>
                <a:defRPr/>
              </a:pPr>
              <a:t>14.09.2011</a:t>
            </a:fld>
            <a:endParaRPr lang="ru-RU"/>
          </a:p>
        </p:txBody>
      </p:sp>
      <p:sp>
        <p:nvSpPr>
          <p:cNvPr id="6" name="Нижний колонтитул 4"/>
          <p:cNvSpPr>
            <a:spLocks noGrp="1"/>
          </p:cNvSpPr>
          <p:nvPr>
            <p:ph type="ftr" sz="quarter" idx="11"/>
          </p:nvPr>
        </p:nvSpPr>
        <p:spPr/>
        <p:txBody>
          <a:bodyPr/>
          <a:lstStyle>
            <a:lvl1pPr>
              <a:defRPr/>
            </a:lvl1pPr>
          </a:lstStyle>
          <a:p>
            <a:pPr>
              <a:defRPr/>
            </a:pPr>
            <a:endParaRPr lang="ru-RU"/>
          </a:p>
        </p:txBody>
      </p:sp>
      <p:sp>
        <p:nvSpPr>
          <p:cNvPr id="7" name="Номер слайда 5"/>
          <p:cNvSpPr>
            <a:spLocks noGrp="1"/>
          </p:cNvSpPr>
          <p:nvPr>
            <p:ph type="sldNum" sz="quarter" idx="12"/>
          </p:nvPr>
        </p:nvSpPr>
        <p:spPr/>
        <p:txBody>
          <a:bodyPr/>
          <a:lstStyle>
            <a:lvl1pPr>
              <a:defRPr/>
            </a:lvl1pPr>
          </a:lstStyle>
          <a:p>
            <a:pPr>
              <a:defRPr/>
            </a:pPr>
            <a:fld id="{FB060EF9-C2FC-482F-A601-2F109081D420}" type="slidenum">
              <a:rPr lang="ru-RU"/>
              <a:pPr>
                <a:defRPr/>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3"/>
          <p:cNvSpPr>
            <a:spLocks noGrp="1"/>
          </p:cNvSpPr>
          <p:nvPr>
            <p:ph type="dt" sz="half" idx="10"/>
          </p:nvPr>
        </p:nvSpPr>
        <p:spPr/>
        <p:txBody>
          <a:bodyPr/>
          <a:lstStyle>
            <a:lvl1pPr>
              <a:defRPr/>
            </a:lvl1pPr>
          </a:lstStyle>
          <a:p>
            <a:pPr>
              <a:defRPr/>
            </a:pPr>
            <a:fld id="{AE319A39-AD84-4B25-A934-D80A0D935B3C}" type="datetimeFigureOut">
              <a:rPr lang="ru-RU"/>
              <a:pPr>
                <a:defRPr/>
              </a:pPr>
              <a:t>14.09.2011</a:t>
            </a:fld>
            <a:endParaRPr lang="ru-RU"/>
          </a:p>
        </p:txBody>
      </p:sp>
      <p:sp>
        <p:nvSpPr>
          <p:cNvPr id="6" name="Нижний колонтитул 4"/>
          <p:cNvSpPr>
            <a:spLocks noGrp="1"/>
          </p:cNvSpPr>
          <p:nvPr>
            <p:ph type="ftr" sz="quarter" idx="11"/>
          </p:nvPr>
        </p:nvSpPr>
        <p:spPr/>
        <p:txBody>
          <a:bodyPr/>
          <a:lstStyle>
            <a:lvl1pPr>
              <a:defRPr/>
            </a:lvl1pPr>
          </a:lstStyle>
          <a:p>
            <a:pPr>
              <a:defRPr/>
            </a:pPr>
            <a:endParaRPr lang="ru-RU"/>
          </a:p>
        </p:txBody>
      </p:sp>
      <p:sp>
        <p:nvSpPr>
          <p:cNvPr id="7" name="Номер слайда 5"/>
          <p:cNvSpPr>
            <a:spLocks noGrp="1"/>
          </p:cNvSpPr>
          <p:nvPr>
            <p:ph type="sldNum" sz="quarter" idx="12"/>
          </p:nvPr>
        </p:nvSpPr>
        <p:spPr/>
        <p:txBody>
          <a:bodyPr/>
          <a:lstStyle>
            <a:lvl1pPr>
              <a:defRPr/>
            </a:lvl1pPr>
          </a:lstStyle>
          <a:p>
            <a:pPr>
              <a:defRPr/>
            </a:pPr>
            <a:fld id="{7DBC8C92-1D16-493F-BFAF-475C00025042}" type="slidenum">
              <a:rPr lang="ru-RU"/>
              <a:pPr>
                <a:defRPr/>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fld id="{B54B9CD2-A646-4E13-AE9D-4EF7223A2361}" type="datetimeFigureOut">
              <a:rPr lang="ru-RU"/>
              <a:pPr>
                <a:defRPr/>
              </a:pPr>
              <a:t>14.09.2011</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557D33DA-B483-4E3C-8C3B-11BE8BDD7E7E}" type="slidenum">
              <a:rPr lang="ru-RU"/>
              <a:pPr>
                <a:defRPr/>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fld id="{EA885CBB-E451-4735-804E-EA44BF67AE51}" type="datetimeFigureOut">
              <a:rPr lang="ru-RU"/>
              <a:pPr>
                <a:defRPr/>
              </a:pPr>
              <a:t>14.09.2011</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BC36F0D5-90BA-4C2B-8ED8-5DC3BD84C90A}" type="slidenum">
              <a:rPr lang="ru-RU"/>
              <a:pPr>
                <a:defRPr/>
              </a:pPr>
              <a:t>‹#›</a:t>
            </a:fld>
            <a:endParaRPr lang="ru-RU"/>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Заголовок и объект">
    <p:spTree>
      <p:nvGrpSpPr>
        <p:cNvPr id="1" name=""/>
        <p:cNvGrpSpPr/>
        <p:nvPr/>
      </p:nvGrpSpPr>
      <p:grpSpPr>
        <a:xfrm>
          <a:off x="0" y="0"/>
          <a:ext cx="0" cy="0"/>
          <a:chOff x="0" y="0"/>
          <a:chExt cx="0" cy="0"/>
        </a:xfrm>
      </p:grpSpPr>
      <p:sp>
        <p:nvSpPr>
          <p:cNvPr id="22" name="Заголовок 21"/>
          <p:cNvSpPr>
            <a:spLocks noGrp="1"/>
          </p:cNvSpPr>
          <p:nvPr>
            <p:ph type="title"/>
          </p:nvPr>
        </p:nvSpPr>
        <p:spPr/>
        <p:txBody>
          <a:bodyPr/>
          <a:lstStyle/>
          <a:p>
            <a:r>
              <a:rPr lang="ru-RU" smtClean="0"/>
              <a:t>Образец заголовка</a:t>
            </a:r>
            <a:endParaRPr lang="en-US"/>
          </a:p>
        </p:txBody>
      </p:sp>
      <p:sp>
        <p:nvSpPr>
          <p:cNvPr id="27" name="Содержимое 26"/>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Дата 24"/>
          <p:cNvSpPr>
            <a:spLocks noGrp="1"/>
          </p:cNvSpPr>
          <p:nvPr>
            <p:ph type="dt" sz="half" idx="10"/>
          </p:nvPr>
        </p:nvSpPr>
        <p:spPr/>
        <p:txBody>
          <a:bodyPr/>
          <a:lstStyle>
            <a:lvl1pPr fontAlgn="auto">
              <a:spcAft>
                <a:spcPts val="0"/>
              </a:spcAft>
              <a:defRPr>
                <a:solidFill>
                  <a:srgbClr val="F0A22E">
                    <a:shade val="75000"/>
                  </a:srgbClr>
                </a:solidFill>
              </a:defRPr>
            </a:lvl1pPr>
          </a:lstStyle>
          <a:p>
            <a:pPr>
              <a:defRPr/>
            </a:pPr>
            <a:fld id="{0BA8F508-A549-45A4-892A-6FD09339637B}" type="datetime1">
              <a:rPr lang="en-US"/>
              <a:pPr>
                <a:defRPr/>
              </a:pPr>
              <a:t>9/14/2011</a:t>
            </a:fld>
            <a:endParaRPr lang="en-US"/>
          </a:p>
        </p:txBody>
      </p:sp>
      <p:sp>
        <p:nvSpPr>
          <p:cNvPr id="5" name="Нижний колонтитул 18"/>
          <p:cNvSpPr>
            <a:spLocks noGrp="1"/>
          </p:cNvSpPr>
          <p:nvPr>
            <p:ph type="ftr" sz="quarter" idx="11"/>
          </p:nvPr>
        </p:nvSpPr>
        <p:spPr>
          <a:xfrm>
            <a:off x="3581400" y="76200"/>
            <a:ext cx="2895600" cy="288925"/>
          </a:xfrm>
        </p:spPr>
        <p:txBody>
          <a:bodyPr/>
          <a:lstStyle>
            <a:lvl1pPr fontAlgn="auto">
              <a:spcAft>
                <a:spcPts val="0"/>
              </a:spcAft>
              <a:defRPr>
                <a:solidFill>
                  <a:srgbClr val="F0A22E">
                    <a:shade val="75000"/>
                  </a:srgbClr>
                </a:solidFill>
              </a:defRPr>
            </a:lvl1pPr>
          </a:lstStyle>
          <a:p>
            <a:pPr>
              <a:defRPr/>
            </a:pPr>
            <a:r>
              <a:rPr lang="en-US"/>
              <a:t>V. Matveev - CPP</a:t>
            </a:r>
          </a:p>
        </p:txBody>
      </p:sp>
      <p:sp>
        <p:nvSpPr>
          <p:cNvPr id="6" name="Номер слайда 15"/>
          <p:cNvSpPr>
            <a:spLocks noGrp="1"/>
          </p:cNvSpPr>
          <p:nvPr>
            <p:ph type="sldNum" sz="quarter" idx="12"/>
          </p:nvPr>
        </p:nvSpPr>
        <p:spPr>
          <a:xfrm>
            <a:off x="8229600" y="6473825"/>
            <a:ext cx="758825" cy="247650"/>
          </a:xfrm>
        </p:spPr>
        <p:txBody>
          <a:bodyPr/>
          <a:lstStyle>
            <a:lvl1pPr fontAlgn="auto">
              <a:spcAft>
                <a:spcPts val="0"/>
              </a:spcAft>
              <a:defRPr>
                <a:solidFill>
                  <a:srgbClr val="F0A22E">
                    <a:shade val="75000"/>
                  </a:srgbClr>
                </a:solidFill>
              </a:defRPr>
            </a:lvl1pPr>
          </a:lstStyle>
          <a:p>
            <a:pPr>
              <a:defRPr/>
            </a:pPr>
            <a:fld id="{7ED00E21-F9B4-4020-AD7B-0C9CE5CDBD0D}" type="slidenum">
              <a:rPr lang="en-US"/>
              <a:pPr>
                <a:defRPr/>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cSld name="Пустой слайд">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xfrm>
            <a:off x="2428875" y="6553200"/>
            <a:ext cx="1905000" cy="304800"/>
          </a:xfrm>
        </p:spPr>
        <p:txBody>
          <a:bodyPr/>
          <a:lstStyle>
            <a:lvl1pPr algn="r" fontAlgn="auto">
              <a:spcBef>
                <a:spcPts val="0"/>
              </a:spcBef>
              <a:spcAft>
                <a:spcPts val="0"/>
              </a:spcAft>
              <a:defRPr sz="1600"/>
            </a:lvl1pPr>
          </a:lstStyle>
          <a:p>
            <a:pPr>
              <a:defRPr/>
            </a:pPr>
            <a:r>
              <a:rPr lang="ru-RU"/>
              <a:t>4 июля 2011</a:t>
            </a:r>
          </a:p>
        </p:txBody>
      </p:sp>
      <p:sp>
        <p:nvSpPr>
          <p:cNvPr id="3" name="Rectangle 5"/>
          <p:cNvSpPr>
            <a:spLocks noGrp="1" noChangeArrowheads="1"/>
          </p:cNvSpPr>
          <p:nvPr>
            <p:ph type="ftr" sz="quarter" idx="11"/>
          </p:nvPr>
        </p:nvSpPr>
        <p:spPr>
          <a:xfrm>
            <a:off x="3929063" y="6553200"/>
            <a:ext cx="3276600" cy="304800"/>
          </a:xfrm>
        </p:spPr>
        <p:txBody>
          <a:bodyPr/>
          <a:lstStyle>
            <a:lvl1pPr fontAlgn="auto">
              <a:spcBef>
                <a:spcPts val="0"/>
              </a:spcBef>
              <a:spcAft>
                <a:spcPts val="0"/>
              </a:spcAft>
              <a:defRPr sz="1600"/>
            </a:lvl1pPr>
          </a:lstStyle>
          <a:p>
            <a:pPr>
              <a:defRPr/>
            </a:pPr>
            <a:r>
              <a:rPr lang="en-US"/>
              <a:t>В.А.Матвеев, Правителственная комиссия по мегапроектам, Дубна</a:t>
            </a:r>
            <a:endParaRPr lang="ru-RU"/>
          </a:p>
        </p:txBody>
      </p:sp>
      <p:sp>
        <p:nvSpPr>
          <p:cNvPr id="4" name="Rectangle 6"/>
          <p:cNvSpPr>
            <a:spLocks noGrp="1" noChangeArrowheads="1"/>
          </p:cNvSpPr>
          <p:nvPr>
            <p:ph type="sldNum" sz="quarter" idx="12"/>
          </p:nvPr>
        </p:nvSpPr>
        <p:spPr/>
        <p:txBody>
          <a:bodyPr/>
          <a:lstStyle>
            <a:lvl1pPr fontAlgn="auto">
              <a:spcBef>
                <a:spcPts val="0"/>
              </a:spcBef>
              <a:spcAft>
                <a:spcPts val="0"/>
              </a:spcAft>
              <a:defRPr sz="1600"/>
            </a:lvl1pPr>
          </a:lstStyle>
          <a:p>
            <a:pPr>
              <a:defRPr/>
            </a:pPr>
            <a:fld id="{70EF4F25-C231-4557-98FE-DF1358DD12D7}" type="slidenum">
              <a:rPr lang="ru-RU"/>
              <a:pPr>
                <a:defRPr/>
              </a:pPr>
              <a:t>‹#›</a:t>
            </a:fld>
            <a:endParaRPr lang="ru-RU"/>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cSld name="Пустой слайд">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xfrm>
            <a:off x="2428875" y="6553200"/>
            <a:ext cx="1905000" cy="304800"/>
          </a:xfrm>
        </p:spPr>
        <p:txBody>
          <a:bodyPr/>
          <a:lstStyle>
            <a:lvl1pPr algn="r" fontAlgn="auto">
              <a:spcBef>
                <a:spcPts val="0"/>
              </a:spcBef>
              <a:spcAft>
                <a:spcPts val="0"/>
              </a:spcAft>
              <a:defRPr sz="1600"/>
            </a:lvl1pPr>
          </a:lstStyle>
          <a:p>
            <a:pPr>
              <a:defRPr/>
            </a:pPr>
            <a:r>
              <a:rPr lang="ru-RU"/>
              <a:t>4 июля 2011</a:t>
            </a:r>
          </a:p>
        </p:txBody>
      </p:sp>
      <p:sp>
        <p:nvSpPr>
          <p:cNvPr id="3" name="Rectangle 5"/>
          <p:cNvSpPr>
            <a:spLocks noGrp="1" noChangeArrowheads="1"/>
          </p:cNvSpPr>
          <p:nvPr>
            <p:ph type="ftr" sz="quarter" idx="11"/>
          </p:nvPr>
        </p:nvSpPr>
        <p:spPr>
          <a:xfrm>
            <a:off x="3929063" y="6553200"/>
            <a:ext cx="3276600" cy="304800"/>
          </a:xfrm>
        </p:spPr>
        <p:txBody>
          <a:bodyPr/>
          <a:lstStyle>
            <a:lvl1pPr fontAlgn="auto">
              <a:spcBef>
                <a:spcPts val="0"/>
              </a:spcBef>
              <a:spcAft>
                <a:spcPts val="0"/>
              </a:spcAft>
              <a:defRPr sz="1600"/>
            </a:lvl1pPr>
          </a:lstStyle>
          <a:p>
            <a:pPr>
              <a:defRPr/>
            </a:pPr>
            <a:r>
              <a:rPr lang="en-US"/>
              <a:t>В.А.Матвеев, Правителственная комиссия по мегапроектам, Дубна</a:t>
            </a:r>
            <a:endParaRPr lang="ru-RU"/>
          </a:p>
        </p:txBody>
      </p:sp>
      <p:sp>
        <p:nvSpPr>
          <p:cNvPr id="4" name="Rectangle 6"/>
          <p:cNvSpPr>
            <a:spLocks noGrp="1" noChangeArrowheads="1"/>
          </p:cNvSpPr>
          <p:nvPr>
            <p:ph type="sldNum" sz="quarter" idx="12"/>
          </p:nvPr>
        </p:nvSpPr>
        <p:spPr/>
        <p:txBody>
          <a:bodyPr/>
          <a:lstStyle>
            <a:lvl1pPr fontAlgn="auto">
              <a:spcBef>
                <a:spcPts val="0"/>
              </a:spcBef>
              <a:spcAft>
                <a:spcPts val="0"/>
              </a:spcAft>
              <a:defRPr sz="1600"/>
            </a:lvl1pPr>
          </a:lstStyle>
          <a:p>
            <a:pPr>
              <a:defRPr/>
            </a:pPr>
            <a:fld id="{7A15C06F-1263-42AB-8202-52CE9BD01C86}" type="slidenum">
              <a:rPr lang="ru-RU"/>
              <a:pPr>
                <a:defRPr/>
              </a:pPr>
              <a:t>‹#›</a:t>
            </a:fld>
            <a:endParaRPr lang="ru-RU"/>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vert="horz"/>
          <a:lstStyle/>
          <a:p>
            <a:r>
              <a:rPr lang="ru-RU" smtClean="0"/>
              <a:t>Образец заголовка</a:t>
            </a:r>
            <a:endParaRPr lang="en-US"/>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Rectangle 4"/>
          <p:cNvSpPr>
            <a:spLocks noGrp="1" noChangeArrowheads="1"/>
          </p:cNvSpPr>
          <p:nvPr>
            <p:ph type="dt" sz="half" idx="10"/>
          </p:nvPr>
        </p:nvSpPr>
        <p:spPr/>
        <p:txBody>
          <a:bodyPr/>
          <a:lstStyle>
            <a:lvl1pPr fontAlgn="auto">
              <a:spcBef>
                <a:spcPts val="0"/>
              </a:spcBef>
              <a:spcAft>
                <a:spcPts val="0"/>
              </a:spcAft>
              <a:defRPr/>
            </a:lvl1pPr>
          </a:lstStyle>
          <a:p>
            <a:pPr>
              <a:defRPr/>
            </a:pPr>
            <a:r>
              <a:rPr lang="ru-RU"/>
              <a:t>11 июля 2011</a:t>
            </a:r>
          </a:p>
        </p:txBody>
      </p:sp>
      <p:sp>
        <p:nvSpPr>
          <p:cNvPr id="5" name="Rectangle 5"/>
          <p:cNvSpPr>
            <a:spLocks noGrp="1" noChangeArrowheads="1"/>
          </p:cNvSpPr>
          <p:nvPr>
            <p:ph type="ftr" sz="quarter" idx="11"/>
          </p:nvPr>
        </p:nvSpPr>
        <p:spPr/>
        <p:txBody>
          <a:bodyPr/>
          <a:lstStyle>
            <a:lvl1pPr fontAlgn="auto">
              <a:spcBef>
                <a:spcPts val="0"/>
              </a:spcBef>
              <a:spcAft>
                <a:spcPts val="0"/>
              </a:spcAft>
              <a:defRPr/>
            </a:lvl1pPr>
          </a:lstStyle>
          <a:p>
            <a:pPr>
              <a:defRPr/>
            </a:pPr>
            <a:r>
              <a:rPr lang="en-US"/>
              <a:t>В.А.Матвеев, Правителственная комиссия по мегапроектам, Дубна</a:t>
            </a:r>
            <a:endParaRPr lang="ru-RU"/>
          </a:p>
        </p:txBody>
      </p:sp>
      <p:sp>
        <p:nvSpPr>
          <p:cNvPr id="6" name="Rectangle 6"/>
          <p:cNvSpPr>
            <a:spLocks noGrp="1" noChangeArrowheads="1"/>
          </p:cNvSpPr>
          <p:nvPr>
            <p:ph type="sldNum" sz="quarter" idx="12"/>
          </p:nvPr>
        </p:nvSpPr>
        <p:spPr/>
        <p:txBody>
          <a:bodyPr/>
          <a:lstStyle>
            <a:lvl1pPr fontAlgn="auto">
              <a:spcBef>
                <a:spcPts val="0"/>
              </a:spcBef>
              <a:spcAft>
                <a:spcPts val="0"/>
              </a:spcAft>
              <a:defRPr/>
            </a:lvl1pPr>
          </a:lstStyle>
          <a:p>
            <a:pPr>
              <a:defRPr/>
            </a:pPr>
            <a:fld id="{9F0E244B-D446-4E77-8BDD-4AC7188B46CF}" type="slidenum">
              <a:rPr lang="ru-RU"/>
              <a:pPr>
                <a:defRPr/>
              </a:pPr>
              <a:t>‹#›</a:t>
            </a:fld>
            <a:endParaRPr lang="ru-RU"/>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reserve="1">
  <p:cSld name="Титульный слайд">
    <p:bg>
      <p:bgRef idx="1002">
        <a:schemeClr val="bg2"/>
      </p:bgRef>
    </p:bg>
    <p:spTree>
      <p:nvGrpSpPr>
        <p:cNvPr id="1" name=""/>
        <p:cNvGrpSpPr/>
        <p:nvPr/>
      </p:nvGrpSpPr>
      <p:grpSpPr>
        <a:xfrm>
          <a:off x="0" y="0"/>
          <a:ext cx="0" cy="0"/>
          <a:chOff x="0" y="0"/>
          <a:chExt cx="0" cy="0"/>
        </a:xfrm>
      </p:grpSpPr>
      <p:sp>
        <p:nvSpPr>
          <p:cNvPr id="9" name="Заголовок 8"/>
          <p:cNvSpPr>
            <a:spLocks noGrp="1"/>
          </p:cNvSpPr>
          <p:nvPr>
            <p:ph type="ctrTitle"/>
          </p:nvPr>
        </p:nvSpPr>
        <p:spPr>
          <a:xfrm>
            <a:off x="533400" y="1371600"/>
            <a:ext cx="7851648" cy="1828800"/>
          </a:xfrm>
          <a:ln>
            <a:noFill/>
          </a:ln>
        </p:spPr>
        <p:txBody>
          <a:bodyPr tIns="0" rIns="18288">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lang="ru-RU" smtClean="0"/>
              <a:t>Образец заголовка</a:t>
            </a:r>
            <a:endParaRPr lang="en-US"/>
          </a:p>
        </p:txBody>
      </p:sp>
      <p:sp>
        <p:nvSpPr>
          <p:cNvPr id="17" name="Подзаголовок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ru-RU" smtClean="0"/>
              <a:t>Образец подзаголовка</a:t>
            </a:r>
            <a:endParaRPr lang="en-US"/>
          </a:p>
        </p:txBody>
      </p:sp>
      <p:sp>
        <p:nvSpPr>
          <p:cNvPr id="4" name="Дата 29"/>
          <p:cNvSpPr>
            <a:spLocks noGrp="1"/>
          </p:cNvSpPr>
          <p:nvPr>
            <p:ph type="dt" sz="half" idx="10"/>
          </p:nvPr>
        </p:nvSpPr>
        <p:spPr/>
        <p:txBody>
          <a:bodyPr/>
          <a:lstStyle>
            <a:lvl1pPr>
              <a:defRPr/>
            </a:lvl1pPr>
          </a:lstStyle>
          <a:p>
            <a:pPr>
              <a:defRPr/>
            </a:pPr>
            <a:fld id="{B0BDF6AB-E52F-449A-B4B0-BC939DF30A9C}" type="datetimeFigureOut">
              <a:rPr lang="ru-RU"/>
              <a:pPr>
                <a:defRPr/>
              </a:pPr>
              <a:t>14.09.2011</a:t>
            </a:fld>
            <a:endParaRPr lang="ru-RU"/>
          </a:p>
        </p:txBody>
      </p:sp>
      <p:sp>
        <p:nvSpPr>
          <p:cNvPr id="5" name="Нижний колонтитул 18"/>
          <p:cNvSpPr>
            <a:spLocks noGrp="1"/>
          </p:cNvSpPr>
          <p:nvPr>
            <p:ph type="ftr" sz="quarter" idx="11"/>
          </p:nvPr>
        </p:nvSpPr>
        <p:spPr/>
        <p:txBody>
          <a:bodyPr/>
          <a:lstStyle>
            <a:lvl1pPr>
              <a:defRPr/>
            </a:lvl1pPr>
          </a:lstStyle>
          <a:p>
            <a:pPr>
              <a:defRPr/>
            </a:pPr>
            <a:endParaRPr lang="ru-RU"/>
          </a:p>
        </p:txBody>
      </p:sp>
      <p:sp>
        <p:nvSpPr>
          <p:cNvPr id="6" name="Номер слайда 26"/>
          <p:cNvSpPr>
            <a:spLocks noGrp="1"/>
          </p:cNvSpPr>
          <p:nvPr>
            <p:ph type="sldNum" sz="quarter" idx="12"/>
          </p:nvPr>
        </p:nvSpPr>
        <p:spPr/>
        <p:txBody>
          <a:bodyPr/>
          <a:lstStyle>
            <a:lvl1pPr>
              <a:defRPr/>
            </a:lvl1pPr>
          </a:lstStyle>
          <a:p>
            <a:pPr>
              <a:defRPr/>
            </a:pPr>
            <a:fld id="{05806437-D800-409B-B2C9-3175202B6E32}" type="slidenum">
              <a:rPr lang="ru-RU"/>
              <a:pPr>
                <a:defRPr/>
              </a:pPr>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en-US"/>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Дата 9"/>
          <p:cNvSpPr>
            <a:spLocks noGrp="1"/>
          </p:cNvSpPr>
          <p:nvPr>
            <p:ph type="dt" sz="half" idx="10"/>
          </p:nvPr>
        </p:nvSpPr>
        <p:spPr/>
        <p:txBody>
          <a:bodyPr/>
          <a:lstStyle>
            <a:lvl1pPr>
              <a:defRPr/>
            </a:lvl1pPr>
          </a:lstStyle>
          <a:p>
            <a:pPr>
              <a:defRPr/>
            </a:pPr>
            <a:fld id="{2B7BA730-485E-4D19-90D9-9241AA14CEF7}" type="datetimeFigureOut">
              <a:rPr lang="ru-RU"/>
              <a:pPr>
                <a:defRPr/>
              </a:pPr>
              <a:t>14.09.2011</a:t>
            </a:fld>
            <a:endParaRPr lang="ru-RU"/>
          </a:p>
        </p:txBody>
      </p:sp>
      <p:sp>
        <p:nvSpPr>
          <p:cNvPr id="5" name="Нижний колонтитул 21"/>
          <p:cNvSpPr>
            <a:spLocks noGrp="1"/>
          </p:cNvSpPr>
          <p:nvPr>
            <p:ph type="ftr" sz="quarter" idx="11"/>
          </p:nvPr>
        </p:nvSpPr>
        <p:spPr/>
        <p:txBody>
          <a:bodyPr/>
          <a:lstStyle>
            <a:lvl1pPr>
              <a:defRPr/>
            </a:lvl1pPr>
          </a:lstStyle>
          <a:p>
            <a:pPr>
              <a:defRPr/>
            </a:pPr>
            <a:endParaRPr lang="ru-RU"/>
          </a:p>
        </p:txBody>
      </p:sp>
      <p:sp>
        <p:nvSpPr>
          <p:cNvPr id="6" name="Номер слайда 17"/>
          <p:cNvSpPr>
            <a:spLocks noGrp="1"/>
          </p:cNvSpPr>
          <p:nvPr>
            <p:ph type="sldNum" sz="quarter" idx="12"/>
          </p:nvPr>
        </p:nvSpPr>
        <p:spPr/>
        <p:txBody>
          <a:bodyPr/>
          <a:lstStyle>
            <a:lvl1pPr>
              <a:defRPr/>
            </a:lvl1pPr>
          </a:lstStyle>
          <a:p>
            <a:pPr>
              <a:defRPr/>
            </a:pPr>
            <a:fld id="{75B8117E-31A3-4D15-A224-22D73A9A09A3}" type="slidenum">
              <a:rPr lang="ru-RU"/>
              <a:pPr>
                <a:defRPr/>
              </a:pPr>
              <a:t>‹#›</a:t>
            </a:fld>
            <a:endParaRPr lang="ru-RU"/>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2">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0352" y="1316736"/>
            <a:ext cx="7772400" cy="1362456"/>
          </a:xfrm>
          <a:ln>
            <a:noFill/>
          </a:ln>
        </p:spPr>
        <p:txBody>
          <a:bodyPr tIns="0">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lang="ru-RU" smtClean="0"/>
              <a:t>Образец заголовка</a:t>
            </a:r>
            <a:endParaRPr lang="en-US"/>
          </a:p>
        </p:txBody>
      </p:sp>
      <p:sp>
        <p:nvSpPr>
          <p:cNvPr id="3" name="Текст 2"/>
          <p:cNvSpPr>
            <a:spLocks noGrp="1"/>
          </p:cNvSpPr>
          <p:nvPr>
            <p:ph type="body" idx="1"/>
          </p:nvPr>
        </p:nvSpPr>
        <p:spPr>
          <a:xfrm>
            <a:off x="530352" y="2704664"/>
            <a:ext cx="7772400" cy="1509712"/>
          </a:xfrm>
        </p:spPr>
        <p:txBody>
          <a:bodyPr lIns="45720" rIns="45720"/>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ru-RU" smtClean="0"/>
              <a:t>Образец текста</a:t>
            </a:r>
          </a:p>
        </p:txBody>
      </p:sp>
      <p:sp>
        <p:nvSpPr>
          <p:cNvPr id="4" name="Дата 3"/>
          <p:cNvSpPr>
            <a:spLocks noGrp="1"/>
          </p:cNvSpPr>
          <p:nvPr>
            <p:ph type="dt" sz="half" idx="10"/>
          </p:nvPr>
        </p:nvSpPr>
        <p:spPr/>
        <p:txBody>
          <a:bodyPr/>
          <a:lstStyle>
            <a:lvl1pPr>
              <a:defRPr/>
            </a:lvl1pPr>
          </a:lstStyle>
          <a:p>
            <a:pPr>
              <a:defRPr/>
            </a:pPr>
            <a:fld id="{292C58E8-3D23-44F4-B1BA-66FEB2446AA6}" type="datetimeFigureOut">
              <a:rPr lang="ru-RU"/>
              <a:pPr>
                <a:defRPr/>
              </a:pPr>
              <a:t>14.09.2011</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697E3DFF-61E3-4684-AE8D-7E4B8A088CFE}" type="slidenum">
              <a:rPr lang="ru-RU"/>
              <a:pPr>
                <a:defRPr/>
              </a:pPr>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143000"/>
          </a:xfrm>
        </p:spPr>
        <p:txBody>
          <a:bodyPr/>
          <a:lstStyle/>
          <a:p>
            <a:r>
              <a:rPr lang="ru-RU" smtClean="0"/>
              <a:t>Образец заголовка</a:t>
            </a:r>
            <a:endParaRPr lang="en-US"/>
          </a:p>
        </p:txBody>
      </p:sp>
      <p:sp>
        <p:nvSpPr>
          <p:cNvPr id="3" name="Содержимое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Содержимое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5" name="Дата 9"/>
          <p:cNvSpPr>
            <a:spLocks noGrp="1"/>
          </p:cNvSpPr>
          <p:nvPr>
            <p:ph type="dt" sz="half" idx="10"/>
          </p:nvPr>
        </p:nvSpPr>
        <p:spPr/>
        <p:txBody>
          <a:bodyPr/>
          <a:lstStyle>
            <a:lvl1pPr>
              <a:defRPr/>
            </a:lvl1pPr>
          </a:lstStyle>
          <a:p>
            <a:pPr>
              <a:defRPr/>
            </a:pPr>
            <a:fld id="{9F74EEF7-EA6F-4C96-9CB8-5E60A7E691E5}" type="datetimeFigureOut">
              <a:rPr lang="ru-RU"/>
              <a:pPr>
                <a:defRPr/>
              </a:pPr>
              <a:t>14.09.2011</a:t>
            </a:fld>
            <a:endParaRPr lang="ru-RU"/>
          </a:p>
        </p:txBody>
      </p:sp>
      <p:sp>
        <p:nvSpPr>
          <p:cNvPr id="6" name="Нижний колонтитул 21"/>
          <p:cNvSpPr>
            <a:spLocks noGrp="1"/>
          </p:cNvSpPr>
          <p:nvPr>
            <p:ph type="ftr" sz="quarter" idx="11"/>
          </p:nvPr>
        </p:nvSpPr>
        <p:spPr/>
        <p:txBody>
          <a:bodyPr/>
          <a:lstStyle>
            <a:lvl1pPr>
              <a:defRPr/>
            </a:lvl1pPr>
          </a:lstStyle>
          <a:p>
            <a:pPr>
              <a:defRPr/>
            </a:pPr>
            <a:endParaRPr lang="ru-RU"/>
          </a:p>
        </p:txBody>
      </p:sp>
      <p:sp>
        <p:nvSpPr>
          <p:cNvPr id="7" name="Номер слайда 17"/>
          <p:cNvSpPr>
            <a:spLocks noGrp="1"/>
          </p:cNvSpPr>
          <p:nvPr>
            <p:ph type="sldNum" sz="quarter" idx="12"/>
          </p:nvPr>
        </p:nvSpPr>
        <p:spPr/>
        <p:txBody>
          <a:bodyPr/>
          <a:lstStyle>
            <a:lvl1pPr>
              <a:defRPr/>
            </a:lvl1pPr>
          </a:lstStyle>
          <a:p>
            <a:pPr>
              <a:defRPr/>
            </a:pPr>
            <a:fld id="{343FA85C-AD97-48BC-96AE-71B3074F10CF}" type="slidenum">
              <a:rPr lang="ru-RU"/>
              <a:pPr>
                <a:defRPr/>
              </a:pPr>
              <a:t>‹#›</a:t>
            </a:fld>
            <a:endParaRPr lang="ru-RU"/>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143000"/>
          </a:xfrm>
        </p:spPr>
        <p:txBody>
          <a:bodyPr/>
          <a:lstStyle>
            <a:lvl1pPr>
              <a:defRPr/>
            </a:lvl1pPr>
          </a:lstStyle>
          <a:p>
            <a:r>
              <a:rPr lang="ru-RU" smtClean="0"/>
              <a:t>Образец заголовка</a:t>
            </a:r>
            <a:endParaRPr lang="en-US"/>
          </a:p>
        </p:txBody>
      </p:sp>
      <p:sp>
        <p:nvSpPr>
          <p:cNvPr id="3" name="Текст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ru-RU" smtClean="0"/>
              <a:t>Образец текста</a:t>
            </a:r>
          </a:p>
        </p:txBody>
      </p:sp>
      <p:sp>
        <p:nvSpPr>
          <p:cNvPr id="4" name="Текст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ru-RU" smtClean="0"/>
              <a:t>Образец текста</a:t>
            </a:r>
          </a:p>
        </p:txBody>
      </p:sp>
      <p:sp>
        <p:nvSpPr>
          <p:cNvPr id="5" name="Содержимое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6" name="Содержимое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7" name="Дата 9"/>
          <p:cNvSpPr>
            <a:spLocks noGrp="1"/>
          </p:cNvSpPr>
          <p:nvPr>
            <p:ph type="dt" sz="half" idx="10"/>
          </p:nvPr>
        </p:nvSpPr>
        <p:spPr/>
        <p:txBody>
          <a:bodyPr/>
          <a:lstStyle>
            <a:lvl1pPr>
              <a:defRPr/>
            </a:lvl1pPr>
          </a:lstStyle>
          <a:p>
            <a:pPr>
              <a:defRPr/>
            </a:pPr>
            <a:fld id="{B9D26708-90C5-4F80-8BFF-DECEAC8A9A7F}" type="datetimeFigureOut">
              <a:rPr lang="ru-RU"/>
              <a:pPr>
                <a:defRPr/>
              </a:pPr>
              <a:t>14.09.2011</a:t>
            </a:fld>
            <a:endParaRPr lang="ru-RU"/>
          </a:p>
        </p:txBody>
      </p:sp>
      <p:sp>
        <p:nvSpPr>
          <p:cNvPr id="8" name="Нижний колонтитул 21"/>
          <p:cNvSpPr>
            <a:spLocks noGrp="1"/>
          </p:cNvSpPr>
          <p:nvPr>
            <p:ph type="ftr" sz="quarter" idx="11"/>
          </p:nvPr>
        </p:nvSpPr>
        <p:spPr/>
        <p:txBody>
          <a:bodyPr/>
          <a:lstStyle>
            <a:lvl1pPr>
              <a:defRPr/>
            </a:lvl1pPr>
          </a:lstStyle>
          <a:p>
            <a:pPr>
              <a:defRPr/>
            </a:pPr>
            <a:endParaRPr lang="ru-RU"/>
          </a:p>
        </p:txBody>
      </p:sp>
      <p:sp>
        <p:nvSpPr>
          <p:cNvPr id="9" name="Номер слайда 17"/>
          <p:cNvSpPr>
            <a:spLocks noGrp="1"/>
          </p:cNvSpPr>
          <p:nvPr>
            <p:ph type="sldNum" sz="quarter" idx="12"/>
          </p:nvPr>
        </p:nvSpPr>
        <p:spPr/>
        <p:txBody>
          <a:bodyPr/>
          <a:lstStyle>
            <a:lvl1pPr>
              <a:defRPr/>
            </a:lvl1pPr>
          </a:lstStyle>
          <a:p>
            <a:pPr>
              <a:defRPr/>
            </a:pPr>
            <a:fld id="{5183CE4E-D50E-4598-BC83-E5EA708AFB5C}" type="slidenum">
              <a:rPr lang="ru-RU"/>
              <a:pPr>
                <a:defRPr/>
              </a:pPr>
              <a:t>‹#›</a:t>
            </a:fld>
            <a:endParaRPr lang="ru-RU"/>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305800" cy="1143000"/>
          </a:xfrm>
        </p:spPr>
        <p:txBody>
          <a:bodyPr>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lang="ru-RU" smtClean="0"/>
              <a:t>Образец заголовка</a:t>
            </a:r>
            <a:endParaRPr lang="en-US"/>
          </a:p>
        </p:txBody>
      </p:sp>
      <p:sp>
        <p:nvSpPr>
          <p:cNvPr id="3" name="Дата 9"/>
          <p:cNvSpPr>
            <a:spLocks noGrp="1"/>
          </p:cNvSpPr>
          <p:nvPr>
            <p:ph type="dt" sz="half" idx="10"/>
          </p:nvPr>
        </p:nvSpPr>
        <p:spPr/>
        <p:txBody>
          <a:bodyPr/>
          <a:lstStyle>
            <a:lvl1pPr>
              <a:defRPr/>
            </a:lvl1pPr>
          </a:lstStyle>
          <a:p>
            <a:pPr>
              <a:defRPr/>
            </a:pPr>
            <a:fld id="{D21DE322-D4D2-4B09-A1FE-48E3C7C74586}" type="datetimeFigureOut">
              <a:rPr lang="ru-RU"/>
              <a:pPr>
                <a:defRPr/>
              </a:pPr>
              <a:t>14.09.2011</a:t>
            </a:fld>
            <a:endParaRPr lang="ru-RU"/>
          </a:p>
        </p:txBody>
      </p:sp>
      <p:sp>
        <p:nvSpPr>
          <p:cNvPr id="4" name="Нижний колонтитул 21"/>
          <p:cNvSpPr>
            <a:spLocks noGrp="1"/>
          </p:cNvSpPr>
          <p:nvPr>
            <p:ph type="ftr" sz="quarter" idx="11"/>
          </p:nvPr>
        </p:nvSpPr>
        <p:spPr/>
        <p:txBody>
          <a:bodyPr/>
          <a:lstStyle>
            <a:lvl1pPr>
              <a:defRPr/>
            </a:lvl1pPr>
          </a:lstStyle>
          <a:p>
            <a:pPr>
              <a:defRPr/>
            </a:pPr>
            <a:endParaRPr lang="ru-RU"/>
          </a:p>
        </p:txBody>
      </p:sp>
      <p:sp>
        <p:nvSpPr>
          <p:cNvPr id="5" name="Номер слайда 17"/>
          <p:cNvSpPr>
            <a:spLocks noGrp="1"/>
          </p:cNvSpPr>
          <p:nvPr>
            <p:ph type="sldNum" sz="quarter" idx="12"/>
          </p:nvPr>
        </p:nvSpPr>
        <p:spPr/>
        <p:txBody>
          <a:bodyPr/>
          <a:lstStyle>
            <a:lvl1pPr>
              <a:defRPr/>
            </a:lvl1pPr>
          </a:lstStyle>
          <a:p>
            <a:pPr>
              <a:defRPr/>
            </a:pPr>
            <a:fld id="{78C51A06-9BA3-431E-8795-FE6416BF452A}" type="slidenum">
              <a:rPr lang="ru-RU"/>
              <a:pPr>
                <a:defRPr/>
              </a:pPr>
              <a:t>‹#›</a:t>
            </a:fld>
            <a:endParaRPr lang="ru-RU"/>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9"/>
          <p:cNvSpPr>
            <a:spLocks noGrp="1"/>
          </p:cNvSpPr>
          <p:nvPr>
            <p:ph type="dt" sz="half" idx="10"/>
          </p:nvPr>
        </p:nvSpPr>
        <p:spPr/>
        <p:txBody>
          <a:bodyPr/>
          <a:lstStyle>
            <a:lvl1pPr>
              <a:defRPr/>
            </a:lvl1pPr>
          </a:lstStyle>
          <a:p>
            <a:pPr>
              <a:defRPr/>
            </a:pPr>
            <a:fld id="{953E4471-7437-4ABE-A439-72DB86F25EFD}" type="datetimeFigureOut">
              <a:rPr lang="ru-RU"/>
              <a:pPr>
                <a:defRPr/>
              </a:pPr>
              <a:t>14.09.2011</a:t>
            </a:fld>
            <a:endParaRPr lang="ru-RU"/>
          </a:p>
        </p:txBody>
      </p:sp>
      <p:sp>
        <p:nvSpPr>
          <p:cNvPr id="3" name="Нижний колонтитул 21"/>
          <p:cNvSpPr>
            <a:spLocks noGrp="1"/>
          </p:cNvSpPr>
          <p:nvPr>
            <p:ph type="ftr" sz="quarter" idx="11"/>
          </p:nvPr>
        </p:nvSpPr>
        <p:spPr/>
        <p:txBody>
          <a:bodyPr/>
          <a:lstStyle>
            <a:lvl1pPr>
              <a:defRPr/>
            </a:lvl1pPr>
          </a:lstStyle>
          <a:p>
            <a:pPr>
              <a:defRPr/>
            </a:pPr>
            <a:endParaRPr lang="ru-RU"/>
          </a:p>
        </p:txBody>
      </p:sp>
      <p:sp>
        <p:nvSpPr>
          <p:cNvPr id="4" name="Номер слайда 17"/>
          <p:cNvSpPr>
            <a:spLocks noGrp="1"/>
          </p:cNvSpPr>
          <p:nvPr>
            <p:ph type="sldNum" sz="quarter" idx="12"/>
          </p:nvPr>
        </p:nvSpPr>
        <p:spPr/>
        <p:txBody>
          <a:bodyPr/>
          <a:lstStyle>
            <a:lvl1pPr>
              <a:defRPr/>
            </a:lvl1pPr>
          </a:lstStyle>
          <a:p>
            <a:pPr>
              <a:defRPr/>
            </a:pPr>
            <a:fld id="{88DA253E-094A-4EBC-B7CF-4C9EBFA1FA3D}" type="slidenum">
              <a:rPr lang="ru-RU"/>
              <a:pPr>
                <a:defRPr/>
              </a:pPr>
              <a:t>‹#›</a:t>
            </a:fld>
            <a:endParaRPr lang="ru-RU"/>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5800" y="514352"/>
            <a:ext cx="2743200" cy="1162050"/>
          </a:xfrm>
        </p:spPr>
        <p:txBody>
          <a:bodyPr>
            <a:noAutofit/>
          </a:bodyPr>
          <a:lstStyle>
            <a:lvl1pPr algn="l" rtl="0">
              <a:spcBef>
                <a:spcPct val="0"/>
              </a:spcBef>
              <a:buNone/>
              <a:defRPr sz="2600" b="0">
                <a:ln>
                  <a:noFill/>
                </a:ln>
                <a:solidFill>
                  <a:schemeClr val="tx2"/>
                </a:solidFill>
                <a:effectLst/>
                <a:latin typeface="+mj-lt"/>
                <a:ea typeface="+mj-ea"/>
                <a:cs typeface="+mj-cs"/>
              </a:defRPr>
            </a:lvl1pPr>
          </a:lstStyle>
          <a:p>
            <a:r>
              <a:rPr lang="ru-RU" smtClean="0"/>
              <a:t>Образец заголовка</a:t>
            </a:r>
            <a:endParaRPr lang="en-US"/>
          </a:p>
        </p:txBody>
      </p:sp>
      <p:sp>
        <p:nvSpPr>
          <p:cNvPr id="3" name="Текст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a:r>
              <a:rPr lang="ru-RU" smtClean="0"/>
              <a:t>Образец текста</a:t>
            </a:r>
          </a:p>
        </p:txBody>
      </p:sp>
      <p:sp>
        <p:nvSpPr>
          <p:cNvPr id="4" name="Содержимое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5" name="Дата 9"/>
          <p:cNvSpPr>
            <a:spLocks noGrp="1"/>
          </p:cNvSpPr>
          <p:nvPr>
            <p:ph type="dt" sz="half" idx="10"/>
          </p:nvPr>
        </p:nvSpPr>
        <p:spPr/>
        <p:txBody>
          <a:bodyPr/>
          <a:lstStyle>
            <a:lvl1pPr>
              <a:defRPr/>
            </a:lvl1pPr>
          </a:lstStyle>
          <a:p>
            <a:pPr>
              <a:defRPr/>
            </a:pPr>
            <a:fld id="{F6CC0E37-4A3C-4661-9D56-F70FD4F95C8C}" type="datetimeFigureOut">
              <a:rPr lang="ru-RU"/>
              <a:pPr>
                <a:defRPr/>
              </a:pPr>
              <a:t>14.09.2011</a:t>
            </a:fld>
            <a:endParaRPr lang="ru-RU"/>
          </a:p>
        </p:txBody>
      </p:sp>
      <p:sp>
        <p:nvSpPr>
          <p:cNvPr id="6" name="Нижний колонтитул 21"/>
          <p:cNvSpPr>
            <a:spLocks noGrp="1"/>
          </p:cNvSpPr>
          <p:nvPr>
            <p:ph type="ftr" sz="quarter" idx="11"/>
          </p:nvPr>
        </p:nvSpPr>
        <p:spPr/>
        <p:txBody>
          <a:bodyPr/>
          <a:lstStyle>
            <a:lvl1pPr>
              <a:defRPr/>
            </a:lvl1pPr>
          </a:lstStyle>
          <a:p>
            <a:pPr>
              <a:defRPr/>
            </a:pPr>
            <a:endParaRPr lang="ru-RU"/>
          </a:p>
        </p:txBody>
      </p:sp>
      <p:sp>
        <p:nvSpPr>
          <p:cNvPr id="7" name="Номер слайда 17"/>
          <p:cNvSpPr>
            <a:spLocks noGrp="1"/>
          </p:cNvSpPr>
          <p:nvPr>
            <p:ph type="sldNum" sz="quarter" idx="12"/>
          </p:nvPr>
        </p:nvSpPr>
        <p:spPr/>
        <p:txBody>
          <a:bodyPr/>
          <a:lstStyle>
            <a:lvl1pPr>
              <a:defRPr/>
            </a:lvl1pPr>
          </a:lstStyle>
          <a:p>
            <a:pPr>
              <a:defRPr/>
            </a:pPr>
            <a:fld id="{5E42E047-7BA5-49FA-A6AD-177B080B3602}" type="slidenum">
              <a:rPr lang="ru-RU"/>
              <a:pPr>
                <a:defRPr/>
              </a:pPr>
              <a:t>‹#›</a:t>
            </a:fld>
            <a:endParaRPr lang="ru-RU"/>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5" name="Прямоугольник с одним вырезанным скругленным углом 8"/>
          <p:cNvSpPr/>
          <p:nvPr/>
        </p:nvSpPr>
        <p:spPr>
          <a:xfrm rot="420000" flipV="1">
            <a:off x="3165475" y="1108075"/>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Прямоугольный треугольник 11"/>
          <p:cNvSpPr/>
          <p:nvPr/>
        </p:nvSpPr>
        <p:spPr>
          <a:xfrm rot="420000" flipV="1">
            <a:off x="8004175" y="5359400"/>
            <a:ext cx="155575" cy="155575"/>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Полилиния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8" name="Полилиния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2" name="Заголовок 1"/>
          <p:cNvSpPr>
            <a:spLocks noGrp="1"/>
          </p:cNvSpPr>
          <p:nvPr>
            <p:ph type="title"/>
          </p:nvPr>
        </p:nvSpPr>
        <p:spPr>
          <a:xfrm>
            <a:off x="609600" y="1176996"/>
            <a:ext cx="2212848" cy="1582621"/>
          </a:xfrm>
        </p:spPr>
        <p:txBody>
          <a:bodyPr lIns="45720" rIns="45720" bIns="45720"/>
          <a:lstStyle>
            <a:lvl1pPr algn="l">
              <a:buNone/>
              <a:defRPr sz="2000" b="1">
                <a:solidFill>
                  <a:schemeClr val="tx2"/>
                </a:solidFill>
              </a:defRPr>
            </a:lvl1pPr>
          </a:lstStyle>
          <a:p>
            <a:r>
              <a:rPr lang="ru-RU" smtClean="0"/>
              <a:t>Образец заголовка</a:t>
            </a:r>
            <a:endParaRPr lang="en-US"/>
          </a:p>
        </p:txBody>
      </p:sp>
      <p:sp>
        <p:nvSpPr>
          <p:cNvPr id="4" name="Текст 3"/>
          <p:cNvSpPr>
            <a:spLocks noGrp="1"/>
          </p:cNvSpPr>
          <p:nvPr>
            <p:ph type="body" sz="half" idx="2"/>
          </p:nvPr>
        </p:nvSpPr>
        <p:spPr>
          <a:xfrm>
            <a:off x="609600" y="2828785"/>
            <a:ext cx="2209800" cy="2179320"/>
          </a:xfrm>
        </p:spPr>
        <p:txBody>
          <a:bodyPr lIns="64008" rIns="45720"/>
          <a:lstStyle>
            <a:lvl1pPr marL="0" indent="0" algn="l">
              <a:spcBef>
                <a:spcPts val="250"/>
              </a:spcBef>
              <a:buFontTx/>
              <a:buNone/>
              <a:defRPr sz="1300"/>
            </a:lvl1pPr>
            <a:lvl2pPr>
              <a:defRPr sz="1200"/>
            </a:lvl2pPr>
            <a:lvl3pPr>
              <a:defRPr sz="1000"/>
            </a:lvl3pPr>
            <a:lvl4pPr>
              <a:defRPr sz="900"/>
            </a:lvl4pPr>
            <a:lvl5pPr>
              <a:defRPr sz="900"/>
            </a:lvl5pPr>
          </a:lstStyle>
          <a:p>
            <a:pPr lvl="0"/>
            <a:r>
              <a:rPr lang="ru-RU" smtClean="0"/>
              <a:t>Образец текста</a:t>
            </a:r>
          </a:p>
        </p:txBody>
      </p:sp>
      <p:sp>
        <p:nvSpPr>
          <p:cNvPr id="3" name="Рисунок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normAutofit/>
          </a:bodyPr>
          <a:lstStyle>
            <a:lvl1pPr marL="0" indent="0">
              <a:buNone/>
              <a:defRPr sz="3200"/>
            </a:lvl1pPr>
          </a:lstStyle>
          <a:p>
            <a:pPr lvl="0"/>
            <a:r>
              <a:rPr lang="ru-RU" noProof="0" smtClean="0"/>
              <a:t>Вставка рисунка</a:t>
            </a:r>
            <a:endParaRPr lang="en-US" noProof="0" dirty="0"/>
          </a:p>
        </p:txBody>
      </p:sp>
      <p:sp>
        <p:nvSpPr>
          <p:cNvPr id="9" name="Дата 4"/>
          <p:cNvSpPr>
            <a:spLocks noGrp="1"/>
          </p:cNvSpPr>
          <p:nvPr>
            <p:ph type="dt" sz="half" idx="10"/>
          </p:nvPr>
        </p:nvSpPr>
        <p:spPr/>
        <p:txBody>
          <a:bodyPr/>
          <a:lstStyle>
            <a:lvl1pPr>
              <a:defRPr/>
            </a:lvl1pPr>
          </a:lstStyle>
          <a:p>
            <a:pPr>
              <a:defRPr/>
            </a:pPr>
            <a:fld id="{6933E2A7-E406-4BA9-B8CB-10F5908E7A76}" type="datetimeFigureOut">
              <a:rPr lang="ru-RU"/>
              <a:pPr>
                <a:defRPr/>
              </a:pPr>
              <a:t>14.09.2011</a:t>
            </a:fld>
            <a:endParaRPr lang="ru-RU"/>
          </a:p>
        </p:txBody>
      </p:sp>
      <p:sp>
        <p:nvSpPr>
          <p:cNvPr id="10" name="Нижний колонтитул 5"/>
          <p:cNvSpPr>
            <a:spLocks noGrp="1"/>
          </p:cNvSpPr>
          <p:nvPr>
            <p:ph type="ftr" sz="quarter" idx="11"/>
          </p:nvPr>
        </p:nvSpPr>
        <p:spPr/>
        <p:txBody>
          <a:bodyPr/>
          <a:lstStyle>
            <a:lvl1pPr>
              <a:defRPr/>
            </a:lvl1pPr>
          </a:lstStyle>
          <a:p>
            <a:pPr>
              <a:defRPr/>
            </a:pPr>
            <a:endParaRPr lang="ru-RU"/>
          </a:p>
        </p:txBody>
      </p:sp>
      <p:sp>
        <p:nvSpPr>
          <p:cNvPr id="11" name="Номер слайда 6"/>
          <p:cNvSpPr>
            <a:spLocks noGrp="1"/>
          </p:cNvSpPr>
          <p:nvPr>
            <p:ph type="sldNum" sz="quarter" idx="12"/>
          </p:nvPr>
        </p:nvSpPr>
        <p:spPr>
          <a:xfrm>
            <a:off x="8077200" y="6356350"/>
            <a:ext cx="609600" cy="365125"/>
          </a:xfrm>
        </p:spPr>
        <p:txBody>
          <a:bodyPr/>
          <a:lstStyle>
            <a:lvl1pPr>
              <a:defRPr/>
            </a:lvl1pPr>
          </a:lstStyle>
          <a:p>
            <a:pPr>
              <a:defRPr/>
            </a:pPr>
            <a:fld id="{530D28CD-28E9-4083-A5DB-891BD9549B51}" type="slidenum">
              <a:rPr lang="ru-RU"/>
              <a:pPr>
                <a:defRPr/>
              </a:pPr>
              <a:t>‹#›</a:t>
            </a:fld>
            <a:endParaRPr lang="ru-RU"/>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en-US"/>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Дата 9"/>
          <p:cNvSpPr>
            <a:spLocks noGrp="1"/>
          </p:cNvSpPr>
          <p:nvPr>
            <p:ph type="dt" sz="half" idx="10"/>
          </p:nvPr>
        </p:nvSpPr>
        <p:spPr/>
        <p:txBody>
          <a:bodyPr/>
          <a:lstStyle>
            <a:lvl1pPr>
              <a:defRPr/>
            </a:lvl1pPr>
          </a:lstStyle>
          <a:p>
            <a:pPr>
              <a:defRPr/>
            </a:pPr>
            <a:fld id="{F110CE28-64EA-429F-89FD-8C12A1DCFA1C}" type="datetimeFigureOut">
              <a:rPr lang="ru-RU"/>
              <a:pPr>
                <a:defRPr/>
              </a:pPr>
              <a:t>14.09.2011</a:t>
            </a:fld>
            <a:endParaRPr lang="ru-RU"/>
          </a:p>
        </p:txBody>
      </p:sp>
      <p:sp>
        <p:nvSpPr>
          <p:cNvPr id="5" name="Нижний колонтитул 21"/>
          <p:cNvSpPr>
            <a:spLocks noGrp="1"/>
          </p:cNvSpPr>
          <p:nvPr>
            <p:ph type="ftr" sz="quarter" idx="11"/>
          </p:nvPr>
        </p:nvSpPr>
        <p:spPr/>
        <p:txBody>
          <a:bodyPr/>
          <a:lstStyle>
            <a:lvl1pPr>
              <a:defRPr/>
            </a:lvl1pPr>
          </a:lstStyle>
          <a:p>
            <a:pPr>
              <a:defRPr/>
            </a:pPr>
            <a:endParaRPr lang="ru-RU"/>
          </a:p>
        </p:txBody>
      </p:sp>
      <p:sp>
        <p:nvSpPr>
          <p:cNvPr id="6" name="Номер слайда 17"/>
          <p:cNvSpPr>
            <a:spLocks noGrp="1"/>
          </p:cNvSpPr>
          <p:nvPr>
            <p:ph type="sldNum" sz="quarter" idx="12"/>
          </p:nvPr>
        </p:nvSpPr>
        <p:spPr/>
        <p:txBody>
          <a:bodyPr/>
          <a:lstStyle>
            <a:lvl1pPr>
              <a:defRPr/>
            </a:lvl1pPr>
          </a:lstStyle>
          <a:p>
            <a:pPr>
              <a:defRPr/>
            </a:pPr>
            <a:fld id="{2F44D1E6-F91D-4152-AAA5-860F7BCDA6D6}" type="slidenum">
              <a:rPr lang="ru-RU"/>
              <a:pPr>
                <a:defRPr/>
              </a:pPr>
              <a:t>‹#›</a:t>
            </a:fld>
            <a:endParaRPr lang="ru-RU"/>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914401"/>
            <a:ext cx="2057400" cy="5211763"/>
          </a:xfrm>
        </p:spPr>
        <p:txBody>
          <a:bodyPr vert="eaVert"/>
          <a:lstStyle/>
          <a:p>
            <a:r>
              <a:rPr lang="ru-RU" smtClean="0"/>
              <a:t>Образец заголовка</a:t>
            </a:r>
            <a:endParaRPr lang="en-US"/>
          </a:p>
        </p:txBody>
      </p:sp>
      <p:sp>
        <p:nvSpPr>
          <p:cNvPr id="3" name="Вертикальный текст 2"/>
          <p:cNvSpPr>
            <a:spLocks noGrp="1"/>
          </p:cNvSpPr>
          <p:nvPr>
            <p:ph type="body" orient="vert" idx="1"/>
          </p:nvPr>
        </p:nvSpPr>
        <p:spPr>
          <a:xfrm>
            <a:off x="457200" y="914401"/>
            <a:ext cx="6019800" cy="5211763"/>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Дата 9"/>
          <p:cNvSpPr>
            <a:spLocks noGrp="1"/>
          </p:cNvSpPr>
          <p:nvPr>
            <p:ph type="dt" sz="half" idx="10"/>
          </p:nvPr>
        </p:nvSpPr>
        <p:spPr/>
        <p:txBody>
          <a:bodyPr/>
          <a:lstStyle>
            <a:lvl1pPr>
              <a:defRPr/>
            </a:lvl1pPr>
          </a:lstStyle>
          <a:p>
            <a:pPr>
              <a:defRPr/>
            </a:pPr>
            <a:fld id="{789F3D08-F1D8-4D4B-AFFE-A94E1FD87470}" type="datetimeFigureOut">
              <a:rPr lang="ru-RU"/>
              <a:pPr>
                <a:defRPr/>
              </a:pPr>
              <a:t>14.09.2011</a:t>
            </a:fld>
            <a:endParaRPr lang="ru-RU"/>
          </a:p>
        </p:txBody>
      </p:sp>
      <p:sp>
        <p:nvSpPr>
          <p:cNvPr id="5" name="Нижний колонтитул 21"/>
          <p:cNvSpPr>
            <a:spLocks noGrp="1"/>
          </p:cNvSpPr>
          <p:nvPr>
            <p:ph type="ftr" sz="quarter" idx="11"/>
          </p:nvPr>
        </p:nvSpPr>
        <p:spPr/>
        <p:txBody>
          <a:bodyPr/>
          <a:lstStyle>
            <a:lvl1pPr>
              <a:defRPr/>
            </a:lvl1pPr>
          </a:lstStyle>
          <a:p>
            <a:pPr>
              <a:defRPr/>
            </a:pPr>
            <a:endParaRPr lang="ru-RU"/>
          </a:p>
        </p:txBody>
      </p:sp>
      <p:sp>
        <p:nvSpPr>
          <p:cNvPr id="6" name="Номер слайда 17"/>
          <p:cNvSpPr>
            <a:spLocks noGrp="1"/>
          </p:cNvSpPr>
          <p:nvPr>
            <p:ph type="sldNum" sz="quarter" idx="12"/>
          </p:nvPr>
        </p:nvSpPr>
        <p:spPr/>
        <p:txBody>
          <a:bodyPr/>
          <a:lstStyle>
            <a:lvl1pPr>
              <a:defRPr/>
            </a:lvl1pPr>
          </a:lstStyle>
          <a:p>
            <a:pPr>
              <a:defRPr/>
            </a:pPr>
            <a:fld id="{8173DE5A-5D6E-42CF-95B2-001BC2B2BEC1}" type="slidenum">
              <a:rPr lang="ru-RU"/>
              <a:pPr>
                <a:defRPr/>
              </a:pPr>
              <a:t>‹#›</a:t>
            </a:fld>
            <a:endParaRPr lang="ru-RU"/>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cSld name="Пустой слайд">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xfrm>
            <a:off x="2428875" y="6553200"/>
            <a:ext cx="1905000" cy="304800"/>
          </a:xfrm>
        </p:spPr>
        <p:txBody>
          <a:bodyPr/>
          <a:lstStyle>
            <a:lvl1pPr algn="r" fontAlgn="auto">
              <a:spcBef>
                <a:spcPts val="0"/>
              </a:spcBef>
              <a:spcAft>
                <a:spcPts val="0"/>
              </a:spcAft>
              <a:defRPr sz="1600"/>
            </a:lvl1pPr>
          </a:lstStyle>
          <a:p>
            <a:pPr>
              <a:defRPr/>
            </a:pPr>
            <a:r>
              <a:rPr lang="ru-RU"/>
              <a:t>4 июля 2011</a:t>
            </a:r>
          </a:p>
        </p:txBody>
      </p:sp>
      <p:sp>
        <p:nvSpPr>
          <p:cNvPr id="3" name="Rectangle 5"/>
          <p:cNvSpPr>
            <a:spLocks noGrp="1" noChangeArrowheads="1"/>
          </p:cNvSpPr>
          <p:nvPr>
            <p:ph type="ftr" sz="quarter" idx="11"/>
          </p:nvPr>
        </p:nvSpPr>
        <p:spPr>
          <a:xfrm>
            <a:off x="3929063" y="6553200"/>
            <a:ext cx="3276600" cy="304800"/>
          </a:xfrm>
        </p:spPr>
        <p:txBody>
          <a:bodyPr/>
          <a:lstStyle>
            <a:lvl1pPr fontAlgn="auto">
              <a:spcBef>
                <a:spcPts val="0"/>
              </a:spcBef>
              <a:spcAft>
                <a:spcPts val="0"/>
              </a:spcAft>
              <a:defRPr sz="1600"/>
            </a:lvl1pPr>
          </a:lstStyle>
          <a:p>
            <a:pPr>
              <a:defRPr/>
            </a:pPr>
            <a:r>
              <a:rPr lang="en-US"/>
              <a:t>В.А.Матвеев, Правителственная комиссия по мегапроектам, Дубна</a:t>
            </a:r>
            <a:endParaRPr lang="ru-RU"/>
          </a:p>
        </p:txBody>
      </p:sp>
      <p:sp>
        <p:nvSpPr>
          <p:cNvPr id="4" name="Rectangle 6"/>
          <p:cNvSpPr>
            <a:spLocks noGrp="1" noChangeArrowheads="1"/>
          </p:cNvSpPr>
          <p:nvPr>
            <p:ph type="sldNum" sz="quarter" idx="12"/>
          </p:nvPr>
        </p:nvSpPr>
        <p:spPr/>
        <p:txBody>
          <a:bodyPr/>
          <a:lstStyle>
            <a:lvl1pPr fontAlgn="auto">
              <a:spcBef>
                <a:spcPts val="0"/>
              </a:spcBef>
              <a:spcAft>
                <a:spcPts val="0"/>
              </a:spcAft>
              <a:defRPr sz="1600"/>
            </a:lvl1pPr>
          </a:lstStyle>
          <a:p>
            <a:pPr>
              <a:defRPr/>
            </a:pPr>
            <a:fld id="{E56651CB-793C-48BD-8386-726583D12D51}" type="slidenum">
              <a:rPr lang="ru-RU"/>
              <a:pPr>
                <a:defRPr/>
              </a:pPr>
              <a:t>‹#›</a:t>
            </a:fld>
            <a:endParaRPr lang="ru-RU"/>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ru-RU" smtClean="0"/>
              <a:t>Образец заголовка</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ru-RU" smtClean="0"/>
              <a:t>Образец подзаголовка</a:t>
            </a:r>
            <a:endParaRPr lang="en-US"/>
          </a:p>
        </p:txBody>
      </p:sp>
      <p:sp>
        <p:nvSpPr>
          <p:cNvPr id="4" name="Rectangle 4"/>
          <p:cNvSpPr>
            <a:spLocks noGrp="1" noChangeArrowheads="1"/>
          </p:cNvSpPr>
          <p:nvPr>
            <p:ph type="dt" sz="half" idx="10"/>
          </p:nvPr>
        </p:nvSpPr>
        <p:spPr/>
        <p:txBody>
          <a:bodyPr/>
          <a:lstStyle>
            <a:lvl1pPr fontAlgn="auto">
              <a:spcBef>
                <a:spcPts val="0"/>
              </a:spcBef>
              <a:spcAft>
                <a:spcPts val="0"/>
              </a:spcAft>
              <a:defRPr/>
            </a:lvl1pPr>
          </a:lstStyle>
          <a:p>
            <a:pPr>
              <a:defRPr/>
            </a:pPr>
            <a:r>
              <a:rPr lang="ru-RU"/>
              <a:t>4 июля 2011</a:t>
            </a:r>
          </a:p>
        </p:txBody>
      </p:sp>
      <p:sp>
        <p:nvSpPr>
          <p:cNvPr id="5" name="Rectangle 5"/>
          <p:cNvSpPr>
            <a:spLocks noGrp="1" noChangeArrowheads="1"/>
          </p:cNvSpPr>
          <p:nvPr>
            <p:ph type="ftr" sz="quarter" idx="11"/>
          </p:nvPr>
        </p:nvSpPr>
        <p:spPr/>
        <p:txBody>
          <a:bodyPr/>
          <a:lstStyle>
            <a:lvl1pPr fontAlgn="auto">
              <a:spcBef>
                <a:spcPts val="0"/>
              </a:spcBef>
              <a:spcAft>
                <a:spcPts val="0"/>
              </a:spcAft>
              <a:defRPr/>
            </a:lvl1pPr>
          </a:lstStyle>
          <a:p>
            <a:pPr>
              <a:defRPr/>
            </a:pPr>
            <a:r>
              <a:rPr lang="en-US"/>
              <a:t>В.А.Матвеев, Правителственная комиссия по мегапроектам, Дубна</a:t>
            </a:r>
            <a:endParaRPr lang="ru-RU"/>
          </a:p>
        </p:txBody>
      </p:sp>
      <p:sp>
        <p:nvSpPr>
          <p:cNvPr id="6" name="Rectangle 6"/>
          <p:cNvSpPr>
            <a:spLocks noGrp="1" noChangeArrowheads="1"/>
          </p:cNvSpPr>
          <p:nvPr>
            <p:ph type="sldNum" sz="quarter" idx="12"/>
          </p:nvPr>
        </p:nvSpPr>
        <p:spPr/>
        <p:txBody>
          <a:bodyPr/>
          <a:lstStyle>
            <a:lvl1pPr fontAlgn="auto">
              <a:spcBef>
                <a:spcPts val="0"/>
              </a:spcBef>
              <a:spcAft>
                <a:spcPts val="0"/>
              </a:spcAft>
              <a:defRPr/>
            </a:lvl1pPr>
          </a:lstStyle>
          <a:p>
            <a:pPr>
              <a:defRPr/>
            </a:pPr>
            <a:fld id="{B5C7A844-78D2-4DE1-B907-86174FD3C9D6}" type="slidenum">
              <a:rPr lang="ru-RU"/>
              <a:pPr>
                <a:defRPr/>
              </a:pPr>
              <a:t>‹#›</a:t>
            </a:fld>
            <a:endParaRPr lang="ru-RU"/>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xAndTwoObj">
  <p:cSld name="Заголовок, текст и 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a:lstStyle/>
          <a:p>
            <a:r>
              <a:rPr lang="ru-RU" smtClean="0"/>
              <a:t>Образец заголовка</a:t>
            </a:r>
            <a:endParaRPr lang="ru-RU"/>
          </a:p>
        </p:txBody>
      </p:sp>
      <p:sp>
        <p:nvSpPr>
          <p:cNvPr id="3" name="Текст 2"/>
          <p:cNvSpPr>
            <a:spLocks noGrp="1"/>
          </p:cNvSpPr>
          <p:nvPr>
            <p:ph type="body" sz="half" idx="1"/>
          </p:nvPr>
        </p:nvSpPr>
        <p:spPr>
          <a:xfrm>
            <a:off x="457200" y="1600200"/>
            <a:ext cx="4038600" cy="4525963"/>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quarter" idx="2"/>
          </p:nvPr>
        </p:nvSpPr>
        <p:spPr>
          <a:xfrm>
            <a:off x="4648200" y="1600200"/>
            <a:ext cx="4038600" cy="21859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Содержимое 4"/>
          <p:cNvSpPr>
            <a:spLocks noGrp="1"/>
          </p:cNvSpPr>
          <p:nvPr>
            <p:ph sz="quarter" idx="3"/>
          </p:nvPr>
        </p:nvSpPr>
        <p:spPr>
          <a:xfrm>
            <a:off x="4648200" y="3938588"/>
            <a:ext cx="4038600" cy="2187575"/>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Дата 5"/>
          <p:cNvSpPr>
            <a:spLocks noGrp="1"/>
          </p:cNvSpPr>
          <p:nvPr>
            <p:ph type="dt" sz="half" idx="10"/>
          </p:nvPr>
        </p:nvSpPr>
        <p:spPr>
          <a:xfrm>
            <a:off x="457200" y="6245225"/>
            <a:ext cx="2133600" cy="476250"/>
          </a:xfrm>
        </p:spPr>
        <p:txBody>
          <a:bodyPr/>
          <a:lstStyle>
            <a:lvl1pPr fontAlgn="auto">
              <a:spcBef>
                <a:spcPts val="0"/>
              </a:spcBef>
              <a:spcAft>
                <a:spcPts val="0"/>
              </a:spcAft>
              <a:defRPr/>
            </a:lvl1pPr>
          </a:lstStyle>
          <a:p>
            <a:pPr>
              <a:defRPr/>
            </a:pPr>
            <a:endParaRPr lang="en-US"/>
          </a:p>
        </p:txBody>
      </p:sp>
      <p:sp>
        <p:nvSpPr>
          <p:cNvPr id="7" name="Нижний колонтитул 6"/>
          <p:cNvSpPr>
            <a:spLocks noGrp="1"/>
          </p:cNvSpPr>
          <p:nvPr>
            <p:ph type="ftr" sz="quarter" idx="11"/>
          </p:nvPr>
        </p:nvSpPr>
        <p:spPr>
          <a:xfrm>
            <a:off x="3124200" y="6245225"/>
            <a:ext cx="2895600" cy="476250"/>
          </a:xfrm>
        </p:spPr>
        <p:txBody>
          <a:bodyPr/>
          <a:lstStyle>
            <a:lvl1pPr fontAlgn="auto">
              <a:spcBef>
                <a:spcPts val="0"/>
              </a:spcBef>
              <a:spcAft>
                <a:spcPts val="0"/>
              </a:spcAft>
              <a:defRPr/>
            </a:lvl1pPr>
          </a:lstStyle>
          <a:p>
            <a:pPr>
              <a:defRPr/>
            </a:pPr>
            <a:endParaRPr lang="en-US"/>
          </a:p>
        </p:txBody>
      </p:sp>
      <p:sp>
        <p:nvSpPr>
          <p:cNvPr id="8" name="Номер слайда 7"/>
          <p:cNvSpPr>
            <a:spLocks noGrp="1"/>
          </p:cNvSpPr>
          <p:nvPr>
            <p:ph type="sldNum" sz="quarter" idx="12"/>
          </p:nvPr>
        </p:nvSpPr>
        <p:spPr>
          <a:xfrm>
            <a:off x="6553200" y="6245225"/>
            <a:ext cx="2133600" cy="476250"/>
          </a:xfrm>
        </p:spPr>
        <p:txBody>
          <a:bodyPr/>
          <a:lstStyle>
            <a:lvl1pPr fontAlgn="auto">
              <a:spcBef>
                <a:spcPts val="0"/>
              </a:spcBef>
              <a:spcAft>
                <a:spcPts val="0"/>
              </a:spcAft>
              <a:defRPr/>
            </a:lvl1pPr>
          </a:lstStyle>
          <a:p>
            <a:pPr>
              <a:defRPr/>
            </a:pPr>
            <a:fld id="{D7BB821D-35FA-4AA2-86D8-6CD8D6BA8550}" type="slidenum">
              <a:rPr lang="ru-RU"/>
              <a:pPr>
                <a:defRPr/>
              </a:pPr>
              <a:t>‹#›</a:t>
            </a:fld>
            <a:endParaRPr lang="ru-RU"/>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vert="horz"/>
          <a:lstStyle/>
          <a:p>
            <a:r>
              <a:rPr lang="ru-RU" smtClean="0"/>
              <a:t>Образец заголовка</a:t>
            </a:r>
            <a:endParaRPr lang="en-US"/>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Rectangle 4"/>
          <p:cNvSpPr>
            <a:spLocks noGrp="1" noChangeArrowheads="1"/>
          </p:cNvSpPr>
          <p:nvPr>
            <p:ph type="dt" sz="half" idx="10"/>
          </p:nvPr>
        </p:nvSpPr>
        <p:spPr/>
        <p:txBody>
          <a:bodyPr/>
          <a:lstStyle>
            <a:lvl1pPr fontAlgn="auto">
              <a:spcBef>
                <a:spcPts val="0"/>
              </a:spcBef>
              <a:spcAft>
                <a:spcPts val="0"/>
              </a:spcAft>
              <a:defRPr/>
            </a:lvl1pPr>
          </a:lstStyle>
          <a:p>
            <a:pPr>
              <a:defRPr/>
            </a:pPr>
            <a:r>
              <a:rPr lang="ru-RU"/>
              <a:t>11 июля 2011</a:t>
            </a:r>
          </a:p>
        </p:txBody>
      </p:sp>
      <p:sp>
        <p:nvSpPr>
          <p:cNvPr id="5" name="Rectangle 5"/>
          <p:cNvSpPr>
            <a:spLocks noGrp="1" noChangeArrowheads="1"/>
          </p:cNvSpPr>
          <p:nvPr>
            <p:ph type="ftr" sz="quarter" idx="11"/>
          </p:nvPr>
        </p:nvSpPr>
        <p:spPr/>
        <p:txBody>
          <a:bodyPr/>
          <a:lstStyle>
            <a:lvl1pPr fontAlgn="auto">
              <a:spcBef>
                <a:spcPts val="0"/>
              </a:spcBef>
              <a:spcAft>
                <a:spcPts val="0"/>
              </a:spcAft>
              <a:defRPr/>
            </a:lvl1pPr>
          </a:lstStyle>
          <a:p>
            <a:pPr>
              <a:defRPr/>
            </a:pPr>
            <a:r>
              <a:rPr lang="en-US"/>
              <a:t>В.А.Матвеев, Правителственная комиссия по мегапроектам, Дубна</a:t>
            </a:r>
            <a:endParaRPr lang="ru-RU"/>
          </a:p>
        </p:txBody>
      </p:sp>
      <p:sp>
        <p:nvSpPr>
          <p:cNvPr id="6" name="Rectangle 6"/>
          <p:cNvSpPr>
            <a:spLocks noGrp="1" noChangeArrowheads="1"/>
          </p:cNvSpPr>
          <p:nvPr>
            <p:ph type="sldNum" sz="quarter" idx="12"/>
          </p:nvPr>
        </p:nvSpPr>
        <p:spPr/>
        <p:txBody>
          <a:bodyPr/>
          <a:lstStyle>
            <a:lvl1pPr fontAlgn="auto">
              <a:spcBef>
                <a:spcPts val="0"/>
              </a:spcBef>
              <a:spcAft>
                <a:spcPts val="0"/>
              </a:spcAft>
              <a:defRPr/>
            </a:lvl1pPr>
          </a:lstStyle>
          <a:p>
            <a:pPr>
              <a:defRPr/>
            </a:pPr>
            <a:fld id="{D3460263-95B2-413F-A600-EAC415C073C5}" type="slidenum">
              <a:rPr lang="ru-RU"/>
              <a:pPr>
                <a:defRPr/>
              </a:pPr>
              <a:t>‹#›</a:t>
            </a:fld>
            <a:endParaRPr lang="ru-RU"/>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vert="horz"/>
          <a:lstStyle/>
          <a:p>
            <a:r>
              <a:rPr lang="ru-RU" smtClean="0"/>
              <a:t>Образец заголовка</a:t>
            </a:r>
            <a:endParaRPr lang="en-US"/>
          </a:p>
        </p:txBody>
      </p:sp>
      <p:sp>
        <p:nvSpPr>
          <p:cNvPr id="3" name="Rectangle 4"/>
          <p:cNvSpPr>
            <a:spLocks noGrp="1" noChangeArrowheads="1"/>
          </p:cNvSpPr>
          <p:nvPr>
            <p:ph type="dt" sz="half" idx="10"/>
          </p:nvPr>
        </p:nvSpPr>
        <p:spPr/>
        <p:txBody>
          <a:bodyPr/>
          <a:lstStyle>
            <a:lvl1pPr fontAlgn="auto">
              <a:spcBef>
                <a:spcPts val="0"/>
              </a:spcBef>
              <a:spcAft>
                <a:spcPts val="0"/>
              </a:spcAft>
              <a:defRPr/>
            </a:lvl1pPr>
          </a:lstStyle>
          <a:p>
            <a:pPr>
              <a:defRPr/>
            </a:pPr>
            <a:r>
              <a:rPr lang="ru-RU"/>
              <a:t>11 июля 2011</a:t>
            </a:r>
          </a:p>
        </p:txBody>
      </p:sp>
      <p:sp>
        <p:nvSpPr>
          <p:cNvPr id="4" name="Rectangle 5"/>
          <p:cNvSpPr>
            <a:spLocks noGrp="1" noChangeArrowheads="1"/>
          </p:cNvSpPr>
          <p:nvPr>
            <p:ph type="ftr" sz="quarter" idx="11"/>
          </p:nvPr>
        </p:nvSpPr>
        <p:spPr/>
        <p:txBody>
          <a:bodyPr/>
          <a:lstStyle>
            <a:lvl1pPr fontAlgn="auto">
              <a:spcBef>
                <a:spcPts val="0"/>
              </a:spcBef>
              <a:spcAft>
                <a:spcPts val="0"/>
              </a:spcAft>
              <a:defRPr/>
            </a:lvl1pPr>
          </a:lstStyle>
          <a:p>
            <a:pPr>
              <a:defRPr/>
            </a:pPr>
            <a:r>
              <a:rPr lang="en-US"/>
              <a:t>В.А.Матвеев, Правителственная комиссия по мегапроектам, Дубна</a:t>
            </a:r>
            <a:endParaRPr lang="ru-RU"/>
          </a:p>
        </p:txBody>
      </p:sp>
      <p:sp>
        <p:nvSpPr>
          <p:cNvPr id="5" name="Rectangle 6"/>
          <p:cNvSpPr>
            <a:spLocks noGrp="1" noChangeArrowheads="1"/>
          </p:cNvSpPr>
          <p:nvPr>
            <p:ph type="sldNum" sz="quarter" idx="12"/>
          </p:nvPr>
        </p:nvSpPr>
        <p:spPr/>
        <p:txBody>
          <a:bodyPr/>
          <a:lstStyle>
            <a:lvl1pPr fontAlgn="auto">
              <a:spcBef>
                <a:spcPts val="0"/>
              </a:spcBef>
              <a:spcAft>
                <a:spcPts val="0"/>
              </a:spcAft>
              <a:defRPr/>
            </a:lvl1pPr>
          </a:lstStyle>
          <a:p>
            <a:pPr>
              <a:defRPr/>
            </a:pPr>
            <a:fld id="{39144235-9A5E-4701-A648-606AD340BFE0}" type="slidenum">
              <a:rPr lang="ru-RU"/>
              <a:pPr>
                <a:defRPr/>
              </a:pPr>
              <a:t>‹#›</a:t>
            </a:fld>
            <a:endParaRPr lang="ru-RU"/>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fld id="{5734A30D-9C8F-452E-82AA-01A0A08F9D57}" type="datetimeFigureOut">
              <a:rPr lang="ru-RU">
                <a:solidFill>
                  <a:prstClr val="black">
                    <a:tint val="75000"/>
                  </a:prstClr>
                </a:solidFill>
              </a:rPr>
              <a:pPr>
                <a:defRPr/>
              </a:pPr>
              <a:t>14.09.2011</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lvl1pPr>
              <a:defRPr/>
            </a:lvl1pPr>
          </a:lstStyle>
          <a:p>
            <a:pPr>
              <a:defRPr/>
            </a:pPr>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lvl1pPr>
              <a:defRPr/>
            </a:lvl1pPr>
          </a:lstStyle>
          <a:p>
            <a:pPr>
              <a:defRPr/>
            </a:pPr>
            <a:fld id="{7162E984-8293-4BB0-AC98-49C219127885}" type="slidenum">
              <a:rPr lang="ru-RU">
                <a:solidFill>
                  <a:prstClr val="black">
                    <a:tint val="75000"/>
                  </a:prstClr>
                </a:solidFill>
              </a:rPr>
              <a:pPr>
                <a:defRPr/>
              </a:pPr>
              <a:t>‹#›</a:t>
            </a:fld>
            <a:endParaRPr lang="ru-RU">
              <a:solidFill>
                <a:prstClr val="black">
                  <a:tint val="75000"/>
                </a:prstClr>
              </a:solidFill>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fld id="{5734A30D-9C8F-452E-82AA-01A0A08F9D57}" type="datetimeFigureOut">
              <a:rPr lang="ru-RU">
                <a:solidFill>
                  <a:prstClr val="black">
                    <a:tint val="75000"/>
                  </a:prstClr>
                </a:solidFill>
              </a:rPr>
              <a:pPr>
                <a:defRPr/>
              </a:pPr>
              <a:t>14.09.2011</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lvl1pPr>
              <a:defRPr/>
            </a:lvl1pPr>
          </a:lstStyle>
          <a:p>
            <a:pPr>
              <a:defRPr/>
            </a:pPr>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lvl1pPr>
              <a:defRPr/>
            </a:lvl1pPr>
          </a:lstStyle>
          <a:p>
            <a:pPr>
              <a:defRPr/>
            </a:pPr>
            <a:fld id="{7162E984-8293-4BB0-AC98-49C219127885}" type="slidenum">
              <a:rPr lang="ru-RU">
                <a:solidFill>
                  <a:prstClr val="black">
                    <a:tint val="75000"/>
                  </a:prstClr>
                </a:solidFill>
              </a:rPr>
              <a:pPr>
                <a:defRPr/>
              </a:pPr>
              <a:t>‹#›</a:t>
            </a:fld>
            <a:endParaRPr lang="ru-RU">
              <a:solidFill>
                <a:prstClr val="black">
                  <a:tint val="75000"/>
                </a:prstClr>
              </a:solidFill>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fld id="{5734A30D-9C8F-452E-82AA-01A0A08F9D57}" type="datetimeFigureOut">
              <a:rPr lang="ru-RU">
                <a:solidFill>
                  <a:prstClr val="black">
                    <a:tint val="75000"/>
                  </a:prstClr>
                </a:solidFill>
              </a:rPr>
              <a:pPr>
                <a:defRPr/>
              </a:pPr>
              <a:t>14.09.2011</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lvl1pPr>
              <a:defRPr/>
            </a:lvl1pPr>
          </a:lstStyle>
          <a:p>
            <a:pPr>
              <a:defRPr/>
            </a:pPr>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lvl1pPr>
              <a:defRPr/>
            </a:lvl1pPr>
          </a:lstStyle>
          <a:p>
            <a:pPr>
              <a:defRPr/>
            </a:pPr>
            <a:fld id="{7162E984-8293-4BB0-AC98-49C219127885}" type="slidenum">
              <a:rPr lang="ru-RU">
                <a:solidFill>
                  <a:prstClr val="black">
                    <a:tint val="75000"/>
                  </a:prstClr>
                </a:solidFill>
              </a:rPr>
              <a:pPr>
                <a:defRPr/>
              </a:pPr>
              <a:t>‹#›</a:t>
            </a:fld>
            <a:endParaRPr lang="ru-RU">
              <a:solidFill>
                <a:prstClr val="black">
                  <a:tint val="75000"/>
                </a:prstClr>
              </a:solidFil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13.xml"/></Relationships>
</file>

<file path=ppt/slideMasters/_rels/slideMaster4.xml.rels><?xml version="1.0" encoding="UTF-8" standalone="yes"?>
<Relationships xmlns="http://schemas.openxmlformats.org/package/2006/relationships"><Relationship Id="rId2" Type="http://schemas.openxmlformats.org/officeDocument/2006/relationships/theme" Target="../theme/theme4.xml"/><Relationship Id="rId1" Type="http://schemas.openxmlformats.org/officeDocument/2006/relationships/slideLayout" Target="../slideLayouts/slideLayout14.xml"/></Relationships>
</file>

<file path=ppt/slideMasters/_rels/slideMaster5.xml.rels><?xml version="1.0" encoding="UTF-8" standalone="yes"?>
<Relationships xmlns="http://schemas.openxmlformats.org/package/2006/relationships"><Relationship Id="rId2" Type="http://schemas.openxmlformats.org/officeDocument/2006/relationships/theme" Target="../theme/theme5.xml"/><Relationship Id="rId1" Type="http://schemas.openxmlformats.org/officeDocument/2006/relationships/slideLayout" Target="../slideLayouts/slideLayout1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23.xml"/><Relationship Id="rId3" Type="http://schemas.openxmlformats.org/officeDocument/2006/relationships/slideLayout" Target="../slideLayouts/slideLayout18.xml"/><Relationship Id="rId7" Type="http://schemas.openxmlformats.org/officeDocument/2006/relationships/slideLayout" Target="../slideLayouts/slideLayout22.xml"/><Relationship Id="rId12" Type="http://schemas.openxmlformats.org/officeDocument/2006/relationships/theme" Target="../theme/theme6.xml"/><Relationship Id="rId2" Type="http://schemas.openxmlformats.org/officeDocument/2006/relationships/slideLayout" Target="../slideLayouts/slideLayout17.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slideLayout" Target="../slideLayouts/slideLayout26.xml"/><Relationship Id="rId5" Type="http://schemas.openxmlformats.org/officeDocument/2006/relationships/slideLayout" Target="../slideLayouts/slideLayout20.xml"/><Relationship Id="rId10" Type="http://schemas.openxmlformats.org/officeDocument/2006/relationships/slideLayout" Target="../slideLayouts/slideLayout25.xml"/><Relationship Id="rId4" Type="http://schemas.openxmlformats.org/officeDocument/2006/relationships/slideLayout" Target="../slideLayouts/slideLayout19.xml"/><Relationship Id="rId9" Type="http://schemas.openxmlformats.org/officeDocument/2006/relationships/slideLayout" Target="../slideLayouts/slideLayout24.xml"/></Relationships>
</file>

<file path=ppt/slideMasters/_rels/slideMaster7.xml.rels><?xml version="1.0" encoding="UTF-8" standalone="yes"?>
<Relationships xmlns="http://schemas.openxmlformats.org/package/2006/relationships"><Relationship Id="rId3" Type="http://schemas.openxmlformats.org/officeDocument/2006/relationships/slideLayout" Target="../slideLayouts/slideLayout29.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theme" Target="../theme/theme7.xml"/><Relationship Id="rId5" Type="http://schemas.openxmlformats.org/officeDocument/2006/relationships/slideLayout" Target="../slideLayouts/slideLayout31.xml"/><Relationship Id="rId4" Type="http://schemas.openxmlformats.org/officeDocument/2006/relationships/slideLayout" Target="../slideLayouts/slideLayout30.xml"/></Relationships>
</file>

<file path=ppt/slideMasters/_rels/slideMaster8.xml.rels><?xml version="1.0" encoding="UTF-8" standalone="yes"?>
<Relationships xmlns="http://schemas.openxmlformats.org/package/2006/relationships"><Relationship Id="rId2" Type="http://schemas.openxmlformats.org/officeDocument/2006/relationships/theme" Target="../theme/theme8.xml"/><Relationship Id="rId1" Type="http://schemas.openxmlformats.org/officeDocument/2006/relationships/slideLayout" Target="../slideLayouts/slideLayout32.xml"/></Relationships>
</file>

<file path=ppt/slideMasters/_rels/slideMaster9.xml.rels><?xml version="1.0" encoding="UTF-8" standalone="yes"?>
<Relationships xmlns="http://schemas.openxmlformats.org/package/2006/relationships"><Relationship Id="rId2" Type="http://schemas.openxmlformats.org/officeDocument/2006/relationships/theme" Target="../theme/theme9.xml"/><Relationship Id="rId1" Type="http://schemas.openxmlformats.org/officeDocument/2006/relationships/slideLayout" Target="../slideLayouts/slideLayout33.xml"/></Relationships>
</file>

<file path=ppt/slideMasters/_rels/slideMaster10.xml.rels><?xml version="1.0" encoding="UTF-8" standalone="yes"?>
<Relationships xmlns="http://schemas.openxmlformats.org/package/2006/relationships"><Relationship Id="rId2" Type="http://schemas.openxmlformats.org/officeDocument/2006/relationships/theme" Target="../theme/theme10.xml"/><Relationship Id="rId1" Type="http://schemas.openxmlformats.org/officeDocument/2006/relationships/slideLayout" Target="../slideLayouts/slideLayout3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Заголовок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ru-RU" smtClean="0"/>
              <a:t>Образец заголовка</a:t>
            </a:r>
          </a:p>
        </p:txBody>
      </p:sp>
      <p:sp>
        <p:nvSpPr>
          <p:cNvPr id="1027" name="Текст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defRPr>
            </a:lvl1pPr>
          </a:lstStyle>
          <a:p>
            <a:pPr>
              <a:defRPr/>
            </a:pPr>
            <a:fld id="{BE845DB2-6A44-47C5-A552-6325214988C0}" type="datetimeFigureOut">
              <a:rPr lang="ru-RU"/>
              <a:pPr>
                <a:defRPr/>
              </a:pPr>
              <a:t>14.09.2011</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1">
                    <a:tint val="75000"/>
                  </a:schemeClr>
                </a:solidFill>
                <a:latin typeface="+mn-lt"/>
              </a:defRPr>
            </a:lvl1pPr>
          </a:lstStyle>
          <a:p>
            <a:pPr>
              <a:defRPr/>
            </a:pPr>
            <a:fld id="{6CD9E8C2-ACB9-4520-8F21-D8C41A45F7DA}" type="slidenum">
              <a:rPr lang="ru-RU"/>
              <a:pPr>
                <a:defRPr/>
              </a:pPr>
              <a:t>‹#›</a:t>
            </a:fld>
            <a:endParaRPr lang="ru-RU"/>
          </a:p>
        </p:txBody>
      </p:sp>
    </p:spTree>
  </p:cSld>
  <p:clrMap bg1="lt1" tx1="dk1" bg2="lt2" tx2="dk2" accent1="accent1" accent2="accent2" accent3="accent3" accent4="accent4" accent5="accent5" accent6="accent6" hlink="hlink" folHlink="folHlink"/>
  <p:sldLayoutIdLst>
    <p:sldLayoutId id="2147483974" r:id="rId1"/>
    <p:sldLayoutId id="2147483973" r:id="rId2"/>
    <p:sldLayoutId id="2147483972" r:id="rId3"/>
    <p:sldLayoutId id="2147483971" r:id="rId4"/>
    <p:sldLayoutId id="2147483970" r:id="rId5"/>
    <p:sldLayoutId id="2147483969" r:id="rId6"/>
    <p:sldLayoutId id="2147483968" r:id="rId7"/>
    <p:sldLayoutId id="2147483967" r:id="rId8"/>
    <p:sldLayoutId id="2147483966" r:id="rId9"/>
    <p:sldLayoutId id="2147483965" r:id="rId10"/>
    <p:sldLayoutId id="2147483964" r:id="rId11"/>
  </p:sldLayoutIdLst>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Прямая соединительная линия 6"/>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fontAlgn="auto">
              <a:spcBef>
                <a:spcPts val="0"/>
              </a:spcBef>
              <a:spcAft>
                <a:spcPts val="0"/>
              </a:spcAft>
              <a:defRPr/>
            </a:pPr>
            <a:endParaRPr lang="en-US">
              <a:solidFill>
                <a:prstClr val="black"/>
              </a:solidFill>
              <a:latin typeface="+mn-lt"/>
              <a:cs typeface="Arial" pitchFamily="34" charset="0"/>
            </a:endParaRPr>
          </a:p>
        </p:txBody>
      </p:sp>
      <p:sp>
        <p:nvSpPr>
          <p:cNvPr id="13317" name="Текст 7"/>
          <p:cNvSpPr>
            <a:spLocks noGrp="1"/>
          </p:cNvSpPr>
          <p:nvPr>
            <p:ph type="body" idx="1"/>
          </p:nvPr>
        </p:nvSpPr>
        <p:spPr bwMode="auto">
          <a:xfrm>
            <a:off x="304800" y="1554163"/>
            <a:ext cx="8686800" cy="45259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smtClean="0"/>
          </a:p>
        </p:txBody>
      </p:sp>
      <p:sp>
        <p:nvSpPr>
          <p:cNvPr id="11" name="Дата 10"/>
          <p:cNvSpPr>
            <a:spLocks noGrp="1"/>
          </p:cNvSpPr>
          <p:nvPr>
            <p:ph type="dt" sz="half" idx="2"/>
          </p:nvPr>
        </p:nvSpPr>
        <p:spPr>
          <a:xfrm>
            <a:off x="6477000" y="76200"/>
            <a:ext cx="2514600" cy="288925"/>
          </a:xfrm>
          <a:prstGeom prst="rect">
            <a:avLst/>
          </a:prstGeom>
        </p:spPr>
        <p:txBody>
          <a:bodyPr vert="horz"/>
          <a:lstStyle>
            <a:lvl1pPr algn="l" eaLnBrk="1" latinLnBrk="0" hangingPunct="1">
              <a:spcBef>
                <a:spcPts val="0"/>
              </a:spcBef>
              <a:defRPr kumimoji="0" sz="1200">
                <a:solidFill>
                  <a:srgbClr val="F8F8F8"/>
                </a:solidFill>
                <a:latin typeface="+mn-lt"/>
                <a:cs typeface="+mn-cs"/>
              </a:defRPr>
            </a:lvl1pPr>
          </a:lstStyle>
          <a:p>
            <a:pPr>
              <a:defRPr/>
            </a:pPr>
            <a:fld id="{F274FA14-54FD-4346-8535-B9FC8393CFA1}" type="datetime1">
              <a:rPr lang="en-US"/>
              <a:pPr>
                <a:defRPr/>
              </a:pPr>
              <a:t>9/14/2011</a:t>
            </a:fld>
            <a:endParaRPr lang="ru-RU"/>
          </a:p>
        </p:txBody>
      </p:sp>
      <p:sp>
        <p:nvSpPr>
          <p:cNvPr id="28" name="Нижний колонтитул 27"/>
          <p:cNvSpPr>
            <a:spLocks noGrp="1"/>
          </p:cNvSpPr>
          <p:nvPr>
            <p:ph type="ftr" sz="quarter" idx="3"/>
          </p:nvPr>
        </p:nvSpPr>
        <p:spPr>
          <a:xfrm>
            <a:off x="3124200" y="76200"/>
            <a:ext cx="3352800" cy="288925"/>
          </a:xfrm>
          <a:prstGeom prst="rect">
            <a:avLst/>
          </a:prstGeom>
        </p:spPr>
        <p:txBody>
          <a:bodyPr vert="horz"/>
          <a:lstStyle>
            <a:lvl1pPr algn="r" eaLnBrk="1" latinLnBrk="0" hangingPunct="1">
              <a:spcBef>
                <a:spcPts val="0"/>
              </a:spcBef>
              <a:defRPr kumimoji="0" sz="1200">
                <a:solidFill>
                  <a:srgbClr val="F8F8F8"/>
                </a:solidFill>
                <a:latin typeface="+mn-lt"/>
                <a:cs typeface="+mn-cs"/>
              </a:defRPr>
            </a:lvl1pPr>
          </a:lstStyle>
          <a:p>
            <a:pPr>
              <a:defRPr/>
            </a:pPr>
            <a:r>
              <a:rPr lang="en-US"/>
              <a:t>V. Matveev - CPP</a:t>
            </a:r>
            <a:endParaRPr lang="ru-RU"/>
          </a:p>
        </p:txBody>
      </p:sp>
      <p:sp>
        <p:nvSpPr>
          <p:cNvPr id="5" name="Номер слайда 4"/>
          <p:cNvSpPr>
            <a:spLocks noGrp="1"/>
          </p:cNvSpPr>
          <p:nvPr>
            <p:ph type="sldNum" sz="quarter" idx="4"/>
          </p:nvPr>
        </p:nvSpPr>
        <p:spPr>
          <a:xfrm>
            <a:off x="8229600" y="6477000"/>
            <a:ext cx="762000" cy="244475"/>
          </a:xfrm>
          <a:prstGeom prst="rect">
            <a:avLst/>
          </a:prstGeom>
        </p:spPr>
        <p:txBody>
          <a:bodyPr vert="horz"/>
          <a:lstStyle>
            <a:lvl1pPr algn="r" eaLnBrk="1" latinLnBrk="0" hangingPunct="1">
              <a:spcBef>
                <a:spcPts val="0"/>
              </a:spcBef>
              <a:defRPr kumimoji="0" sz="1200">
                <a:solidFill>
                  <a:srgbClr val="F8F8F8"/>
                </a:solidFill>
                <a:latin typeface="+mn-lt"/>
                <a:cs typeface="+mn-cs"/>
              </a:defRPr>
            </a:lvl1pPr>
          </a:lstStyle>
          <a:p>
            <a:pPr>
              <a:defRPr/>
            </a:pPr>
            <a:fld id="{EE704D5D-B34C-4362-A94D-1E530742177E}" type="slidenum">
              <a:rPr lang="ru-RU"/>
              <a:pPr>
                <a:defRPr/>
              </a:pPr>
              <a:t>‹#›</a:t>
            </a:fld>
            <a:endParaRPr lang="ru-RU"/>
          </a:p>
        </p:txBody>
      </p:sp>
      <p:sp>
        <p:nvSpPr>
          <p:cNvPr id="10" name="Заголовок 9"/>
          <p:cNvSpPr>
            <a:spLocks noGrp="1"/>
          </p:cNvSpPr>
          <p:nvPr>
            <p:ph type="title"/>
          </p:nvPr>
        </p:nvSpPr>
        <p:spPr>
          <a:xfrm>
            <a:off x="304800" y="457200"/>
            <a:ext cx="8686800" cy="838200"/>
          </a:xfrm>
          <a:prstGeom prst="rect">
            <a:avLst/>
          </a:prstGeom>
        </p:spPr>
        <p:txBody>
          <a:bodyPr vert="horz" anchor="ctr">
            <a:normAutofit/>
          </a:bodyPr>
          <a:lstStyle/>
          <a:p>
            <a:r>
              <a:rPr lang="ru-RU" smtClean="0"/>
              <a:t>Образец заголовка</a:t>
            </a:r>
            <a:endParaRPr lang="en-US"/>
          </a:p>
        </p:txBody>
      </p:sp>
      <p:sp>
        <p:nvSpPr>
          <p:cNvPr id="9" name="Прямая соединительная линия 8"/>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fontAlgn="auto">
              <a:spcBef>
                <a:spcPts val="0"/>
              </a:spcBef>
              <a:spcAft>
                <a:spcPts val="0"/>
              </a:spcAft>
              <a:defRPr/>
            </a:pPr>
            <a:endParaRPr lang="en-US">
              <a:solidFill>
                <a:prstClr val="black"/>
              </a:solidFill>
              <a:latin typeface="+mn-lt"/>
              <a:cs typeface="Arial" pitchFamily="34" charset="0"/>
            </a:endParaRPr>
          </a:p>
        </p:txBody>
      </p:sp>
      <p:sp>
        <p:nvSpPr>
          <p:cNvPr id="12" name="Прямая соединительная линия 11"/>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fontAlgn="auto">
              <a:spcBef>
                <a:spcPts val="0"/>
              </a:spcBef>
              <a:spcAft>
                <a:spcPts val="0"/>
              </a:spcAft>
              <a:defRPr/>
            </a:pPr>
            <a:endParaRPr lang="en-US">
              <a:solidFill>
                <a:prstClr val="black"/>
              </a:solidFill>
              <a:latin typeface="+mn-lt"/>
              <a:cs typeface="Arial" pitchFamily="34" charset="0"/>
            </a:endParaRPr>
          </a:p>
        </p:txBody>
      </p:sp>
    </p:spTree>
  </p:cSld>
  <p:clrMap bg1="lt1" tx1="dk1" bg2="lt2" tx2="dk2" accent1="accent1" accent2="accent2" accent3="accent3" accent4="accent4" accent5="accent5" accent6="accent6" hlink="hlink" folHlink="folHlink"/>
  <p:sldLayoutIdLst>
    <p:sldLayoutId id="2147483984" r:id="rId1"/>
  </p:sldLayoutIdLst>
  <p:hf hdr="0" dt="0"/>
  <p:txStyles>
    <p:titleStyle>
      <a:lvl1pPr algn="l" rtl="0" eaLnBrk="0" fontAlgn="base" hangingPunct="0">
        <a:spcBef>
          <a:spcPct val="0"/>
        </a:spcBef>
        <a:spcAft>
          <a:spcPct val="0"/>
        </a:spcAft>
        <a:defRPr sz="3600" kern="1200" cap="all">
          <a:solidFill>
            <a:schemeClr val="tx2"/>
          </a:solidFill>
          <a:effectLst>
            <a:reflection blurRad="12700" stA="48000" endA="300" endPos="55000" dir="5400000" sy="-90000" algn="bl" rotWithShape="0"/>
          </a:effectLst>
          <a:latin typeface="+mj-lt"/>
          <a:ea typeface="+mj-ea"/>
          <a:cs typeface="+mj-cs"/>
        </a:defRPr>
      </a:lvl1pPr>
      <a:lvl2pPr algn="l" rtl="0" eaLnBrk="0" fontAlgn="base" hangingPunct="0">
        <a:spcBef>
          <a:spcPct val="0"/>
        </a:spcBef>
        <a:spcAft>
          <a:spcPct val="0"/>
        </a:spcAft>
        <a:defRPr sz="3600">
          <a:solidFill>
            <a:schemeClr val="tx2"/>
          </a:solidFill>
          <a:latin typeface="Franklin Gothic Medium" pitchFamily="34" charset="0"/>
        </a:defRPr>
      </a:lvl2pPr>
      <a:lvl3pPr algn="l" rtl="0" eaLnBrk="0" fontAlgn="base" hangingPunct="0">
        <a:spcBef>
          <a:spcPct val="0"/>
        </a:spcBef>
        <a:spcAft>
          <a:spcPct val="0"/>
        </a:spcAft>
        <a:defRPr sz="3600">
          <a:solidFill>
            <a:schemeClr val="tx2"/>
          </a:solidFill>
          <a:latin typeface="Franklin Gothic Medium" pitchFamily="34" charset="0"/>
        </a:defRPr>
      </a:lvl3pPr>
      <a:lvl4pPr algn="l" rtl="0" eaLnBrk="0" fontAlgn="base" hangingPunct="0">
        <a:spcBef>
          <a:spcPct val="0"/>
        </a:spcBef>
        <a:spcAft>
          <a:spcPct val="0"/>
        </a:spcAft>
        <a:defRPr sz="3600">
          <a:solidFill>
            <a:schemeClr val="tx2"/>
          </a:solidFill>
          <a:latin typeface="Franklin Gothic Medium" pitchFamily="34" charset="0"/>
        </a:defRPr>
      </a:lvl4pPr>
      <a:lvl5pPr algn="l" rtl="0" eaLnBrk="0" fontAlgn="base" hangingPunct="0">
        <a:spcBef>
          <a:spcPct val="0"/>
        </a:spcBef>
        <a:spcAft>
          <a:spcPct val="0"/>
        </a:spcAft>
        <a:defRPr sz="3600">
          <a:solidFill>
            <a:schemeClr val="tx2"/>
          </a:solidFill>
          <a:latin typeface="Franklin Gothic Medium" pitchFamily="34" charset="0"/>
        </a:defRPr>
      </a:lvl5pPr>
      <a:lvl6pPr marL="457200" algn="l" rtl="0" fontAlgn="base">
        <a:spcBef>
          <a:spcPct val="0"/>
        </a:spcBef>
        <a:spcAft>
          <a:spcPct val="0"/>
        </a:spcAft>
        <a:defRPr sz="3600">
          <a:solidFill>
            <a:schemeClr val="tx2"/>
          </a:solidFill>
          <a:latin typeface="Franklin Gothic Medium" pitchFamily="34" charset="0"/>
        </a:defRPr>
      </a:lvl6pPr>
      <a:lvl7pPr marL="914400" algn="l" rtl="0" fontAlgn="base">
        <a:spcBef>
          <a:spcPct val="0"/>
        </a:spcBef>
        <a:spcAft>
          <a:spcPct val="0"/>
        </a:spcAft>
        <a:defRPr sz="3600">
          <a:solidFill>
            <a:schemeClr val="tx2"/>
          </a:solidFill>
          <a:latin typeface="Franklin Gothic Medium" pitchFamily="34" charset="0"/>
        </a:defRPr>
      </a:lvl7pPr>
      <a:lvl8pPr marL="1371600" algn="l" rtl="0" fontAlgn="base">
        <a:spcBef>
          <a:spcPct val="0"/>
        </a:spcBef>
        <a:spcAft>
          <a:spcPct val="0"/>
        </a:spcAft>
        <a:defRPr sz="3600">
          <a:solidFill>
            <a:schemeClr val="tx2"/>
          </a:solidFill>
          <a:latin typeface="Franklin Gothic Medium" pitchFamily="34" charset="0"/>
        </a:defRPr>
      </a:lvl8pPr>
      <a:lvl9pPr marL="1828800" algn="l" rtl="0" fontAlgn="base">
        <a:spcBef>
          <a:spcPct val="0"/>
        </a:spcBef>
        <a:spcAft>
          <a:spcPct val="0"/>
        </a:spcAft>
        <a:defRPr sz="3600">
          <a:solidFill>
            <a:schemeClr val="tx2"/>
          </a:solidFill>
          <a:latin typeface="Franklin Gothic Medium" pitchFamily="34" charset="0"/>
        </a:defRPr>
      </a:lvl9pPr>
    </p:titleStyle>
    <p:bodyStyle>
      <a:lvl1pPr marL="342900" indent="-342900" algn="l" rtl="0" eaLnBrk="0" fontAlgn="base" hangingPunct="0">
        <a:spcBef>
          <a:spcPct val="20000"/>
        </a:spcBef>
        <a:spcAft>
          <a:spcPct val="0"/>
        </a:spcAft>
        <a:buClr>
          <a:schemeClr val="accent1"/>
        </a:buClr>
        <a:buSzPct val="70000"/>
        <a:buFont typeface="Wingdings 2" pitchFamily="18" charset="2"/>
        <a:buChar char=""/>
        <a:defRPr sz="3200" kern="1200">
          <a:solidFill>
            <a:schemeClr val="tx2"/>
          </a:solidFill>
          <a:latin typeface="+mn-lt"/>
          <a:ea typeface="+mn-ea"/>
          <a:cs typeface="+mn-cs"/>
        </a:defRPr>
      </a:lvl1pPr>
      <a:lvl2pPr marL="742950" indent="-285750" algn="l" rtl="0" eaLnBrk="0" fontAlgn="base" hangingPunct="0">
        <a:spcBef>
          <a:spcPct val="20000"/>
        </a:spcBef>
        <a:spcAft>
          <a:spcPct val="0"/>
        </a:spcAft>
        <a:buClr>
          <a:schemeClr val="accent1"/>
        </a:buClr>
        <a:buSzPct val="70000"/>
        <a:buFont typeface="Wingdings 2" pitchFamily="18" charset="2"/>
        <a:buChar char=""/>
        <a:defRPr sz="2800" kern="1200">
          <a:solidFill>
            <a:schemeClr val="tx2"/>
          </a:solidFill>
          <a:latin typeface="+mn-lt"/>
          <a:ea typeface="+mn-ea"/>
          <a:cs typeface="+mn-cs"/>
        </a:defRPr>
      </a:lvl2pPr>
      <a:lvl3pPr marL="1143000" indent="-228600" algn="l" rtl="0" eaLnBrk="0" fontAlgn="base" hangingPunct="0">
        <a:spcBef>
          <a:spcPct val="20000"/>
        </a:spcBef>
        <a:spcAft>
          <a:spcPct val="0"/>
        </a:spcAft>
        <a:buClr>
          <a:schemeClr val="accent1"/>
        </a:buClr>
        <a:buSzPct val="70000"/>
        <a:buFont typeface="Wingdings 2" pitchFamily="18" charset="2"/>
        <a:buChar char=""/>
        <a:defRPr sz="2400" kern="1200">
          <a:solidFill>
            <a:schemeClr val="tx2"/>
          </a:solidFill>
          <a:latin typeface="+mn-lt"/>
          <a:ea typeface="+mn-ea"/>
          <a:cs typeface="+mn-cs"/>
        </a:defRPr>
      </a:lvl3pPr>
      <a:lvl4pPr marL="1600200" indent="-228600" algn="l" rtl="0" eaLnBrk="0" fontAlgn="base" hangingPunct="0">
        <a:spcBef>
          <a:spcPct val="20000"/>
        </a:spcBef>
        <a:spcAft>
          <a:spcPct val="0"/>
        </a:spcAft>
        <a:buClr>
          <a:schemeClr val="accent1"/>
        </a:buClr>
        <a:buSzPct val="70000"/>
        <a:buFont typeface="Wingdings 2" pitchFamily="18" charset="2"/>
        <a:buChar char=""/>
        <a:defRPr sz="2000" kern="1200">
          <a:solidFill>
            <a:schemeClr val="tx2"/>
          </a:solidFill>
          <a:latin typeface="+mn-lt"/>
          <a:ea typeface="+mn-ea"/>
          <a:cs typeface="+mn-cs"/>
        </a:defRPr>
      </a:lvl4pPr>
      <a:lvl5pPr marL="2057400" indent="-228600" algn="l" rtl="0" eaLnBrk="0" fontAlgn="base" hangingPunct="0">
        <a:spcBef>
          <a:spcPct val="20000"/>
        </a:spcBef>
        <a:spcAft>
          <a:spcPct val="0"/>
        </a:spcAft>
        <a:buClr>
          <a:schemeClr val="accent1"/>
        </a:buClr>
        <a:buSzPct val="60000"/>
        <a:buFont typeface="Wingdings 2" pitchFamily="18" charset="2"/>
        <a:buChar char=""/>
        <a:defRPr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218" name="Rectangle 2"/>
          <p:cNvSpPr>
            <a:spLocks noChangeArrowheads="1"/>
          </p:cNvSpPr>
          <p:nvPr/>
        </p:nvSpPr>
        <p:spPr bwMode="auto">
          <a:xfrm>
            <a:off x="533400" y="838200"/>
            <a:ext cx="8534400" cy="6096000"/>
          </a:xfrm>
          <a:prstGeom prst="rect">
            <a:avLst/>
          </a:prstGeom>
          <a:gradFill rotWithShape="0">
            <a:gsLst>
              <a:gs pos="0">
                <a:schemeClr val="accent1">
                  <a:gamma/>
                  <a:shade val="24706"/>
                  <a:invGamma/>
                </a:schemeClr>
              </a:gs>
              <a:gs pos="100000">
                <a:schemeClr val="accent1"/>
              </a:gs>
            </a:gsLst>
            <a:lin ang="0" scaled="1"/>
          </a:gradFill>
          <a:ln w="9525">
            <a:noFill/>
            <a:miter lim="800000"/>
            <a:headEnd/>
            <a:tailEnd/>
          </a:ln>
          <a:effectLst/>
        </p:spPr>
        <p:txBody>
          <a:bodyPr wrap="none" anchor="ctr"/>
          <a:lstStyle/>
          <a:p>
            <a:pPr>
              <a:defRPr/>
            </a:pPr>
            <a:endParaRPr lang="en-US">
              <a:solidFill>
                <a:srgbClr val="FFFFFF"/>
              </a:solidFill>
              <a:ea typeface="ＭＳ Ｐゴシック" charset="-128"/>
            </a:endParaRPr>
          </a:p>
        </p:txBody>
      </p:sp>
      <p:sp>
        <p:nvSpPr>
          <p:cNvPr id="9219" name="Rectangle 3"/>
          <p:cNvSpPr>
            <a:spLocks noChangeArrowheads="1"/>
          </p:cNvSpPr>
          <p:nvPr/>
        </p:nvSpPr>
        <p:spPr bwMode="auto">
          <a:xfrm>
            <a:off x="0" y="762000"/>
            <a:ext cx="609600" cy="6096000"/>
          </a:xfrm>
          <a:prstGeom prst="rect">
            <a:avLst/>
          </a:prstGeom>
          <a:gradFill rotWithShape="0">
            <a:gsLst>
              <a:gs pos="0">
                <a:schemeClr val="accent1">
                  <a:gamma/>
                  <a:shade val="13333"/>
                  <a:invGamma/>
                </a:schemeClr>
              </a:gs>
              <a:gs pos="100000">
                <a:schemeClr val="accent1"/>
              </a:gs>
            </a:gsLst>
            <a:lin ang="5400000" scaled="1"/>
          </a:gradFill>
          <a:ln w="9525">
            <a:noFill/>
            <a:miter lim="800000"/>
            <a:headEnd/>
            <a:tailEnd/>
          </a:ln>
          <a:effectLst/>
        </p:spPr>
        <p:txBody>
          <a:bodyPr wrap="none" anchor="ctr"/>
          <a:lstStyle/>
          <a:p>
            <a:pPr>
              <a:defRPr/>
            </a:pPr>
            <a:endParaRPr lang="en-US">
              <a:solidFill>
                <a:srgbClr val="FFFFFF"/>
              </a:solidFill>
              <a:ea typeface="ＭＳ Ｐゴシック" charset="-128"/>
            </a:endParaRPr>
          </a:p>
        </p:txBody>
      </p:sp>
      <p:sp>
        <p:nvSpPr>
          <p:cNvPr id="9220" name="Rectangle 4"/>
          <p:cNvSpPr>
            <a:spLocks noGrp="1" noChangeArrowheads="1"/>
          </p:cNvSpPr>
          <p:nvPr>
            <p:ph type="dt" sz="half" idx="2"/>
          </p:nvPr>
        </p:nvSpPr>
        <p:spPr bwMode="auto">
          <a:xfrm>
            <a:off x="152400" y="6477000"/>
            <a:ext cx="1905000" cy="30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400">
                <a:solidFill>
                  <a:srgbClr val="FFFFFF"/>
                </a:solidFill>
                <a:latin typeface="Times" charset="0"/>
                <a:ea typeface="ＭＳ Ｐゴシック" charset="-128"/>
              </a:defRPr>
            </a:lvl1pPr>
          </a:lstStyle>
          <a:p>
            <a:pPr>
              <a:defRPr/>
            </a:pPr>
            <a:r>
              <a:rPr lang="ru-RU"/>
              <a:t>11 июля 2011</a:t>
            </a:r>
          </a:p>
        </p:txBody>
      </p:sp>
      <p:sp>
        <p:nvSpPr>
          <p:cNvPr id="9221" name="Rectangle 5"/>
          <p:cNvSpPr>
            <a:spLocks noGrp="1" noChangeArrowheads="1"/>
          </p:cNvSpPr>
          <p:nvPr>
            <p:ph type="ftr" sz="quarter" idx="3"/>
          </p:nvPr>
        </p:nvSpPr>
        <p:spPr bwMode="auto">
          <a:xfrm>
            <a:off x="2895600" y="6477000"/>
            <a:ext cx="3276600" cy="30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a:defRPr sz="1400">
                <a:solidFill>
                  <a:srgbClr val="FFFFFF"/>
                </a:solidFill>
                <a:latin typeface="Times" charset="0"/>
                <a:ea typeface="ＭＳ Ｐゴシック" charset="-128"/>
              </a:defRPr>
            </a:lvl1pPr>
          </a:lstStyle>
          <a:p>
            <a:pPr>
              <a:defRPr/>
            </a:pPr>
            <a:r>
              <a:rPr lang="en-US"/>
              <a:t>В.А.Матвеев, Правителственная комиссия по мегапроектам, Дубна</a:t>
            </a:r>
            <a:endParaRPr lang="ru-RU"/>
          </a:p>
        </p:txBody>
      </p:sp>
      <p:sp>
        <p:nvSpPr>
          <p:cNvPr id="9222" name="Rectangle 6"/>
          <p:cNvSpPr>
            <a:spLocks noGrp="1" noChangeArrowheads="1"/>
          </p:cNvSpPr>
          <p:nvPr>
            <p:ph type="sldNum" sz="quarter" idx="4"/>
          </p:nvPr>
        </p:nvSpPr>
        <p:spPr bwMode="auto">
          <a:xfrm>
            <a:off x="8077200" y="6477000"/>
            <a:ext cx="914400" cy="30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400">
                <a:solidFill>
                  <a:srgbClr val="FFFFFF"/>
                </a:solidFill>
                <a:latin typeface="Times" charset="0"/>
                <a:ea typeface="ＭＳ Ｐゴシック" charset="-128"/>
              </a:defRPr>
            </a:lvl1pPr>
          </a:lstStyle>
          <a:p>
            <a:pPr>
              <a:defRPr/>
            </a:pPr>
            <a:fld id="{0044132D-5FB8-4AA6-8CDB-4D4F0F769BAF}" type="slidenum">
              <a:rPr lang="ru-RU"/>
              <a:pPr>
                <a:defRPr/>
              </a:pPr>
              <a:t>‹#›</a:t>
            </a:fld>
            <a:endParaRPr lang="ru-RU"/>
          </a:p>
        </p:txBody>
      </p:sp>
      <p:grpSp>
        <p:nvGrpSpPr>
          <p:cNvPr id="15367" name="Group 7"/>
          <p:cNvGrpSpPr>
            <a:grpSpLocks/>
          </p:cNvGrpSpPr>
          <p:nvPr/>
        </p:nvGrpSpPr>
        <p:grpSpPr bwMode="auto">
          <a:xfrm>
            <a:off x="0" y="76200"/>
            <a:ext cx="3276600" cy="1473200"/>
            <a:chOff x="0" y="1200"/>
            <a:chExt cx="3888" cy="1536"/>
          </a:xfrm>
        </p:grpSpPr>
        <p:sp>
          <p:nvSpPr>
            <p:cNvPr id="9224" name="Oval 8"/>
            <p:cNvSpPr>
              <a:spLocks noChangeArrowheads="1"/>
            </p:cNvSpPr>
            <p:nvPr/>
          </p:nvSpPr>
          <p:spPr bwMode="auto">
            <a:xfrm>
              <a:off x="497" y="1697"/>
              <a:ext cx="360" cy="359"/>
            </a:xfrm>
            <a:prstGeom prst="ellipse">
              <a:avLst/>
            </a:prstGeom>
            <a:gradFill rotWithShape="0">
              <a:gsLst>
                <a:gs pos="0">
                  <a:schemeClr val="accent1"/>
                </a:gs>
                <a:gs pos="100000">
                  <a:schemeClr val="accent1">
                    <a:gamma/>
                    <a:shade val="31373"/>
                    <a:invGamma/>
                  </a:schemeClr>
                </a:gs>
              </a:gsLst>
              <a:path path="shape">
                <a:fillToRect l="50000" t="50000" r="50000" b="50000"/>
              </a:path>
            </a:gradFill>
            <a:ln w="9525">
              <a:noFill/>
              <a:round/>
              <a:headEnd/>
              <a:tailEnd/>
            </a:ln>
            <a:effectLst/>
          </p:spPr>
          <p:txBody>
            <a:bodyPr wrap="none" anchor="ctr"/>
            <a:lstStyle/>
            <a:p>
              <a:pPr>
                <a:defRPr/>
              </a:pPr>
              <a:endParaRPr lang="en-US">
                <a:solidFill>
                  <a:srgbClr val="FFFFFF"/>
                </a:solidFill>
                <a:ea typeface="ＭＳ Ｐゴシック" charset="-128"/>
              </a:endParaRPr>
            </a:p>
          </p:txBody>
        </p:sp>
        <p:sp>
          <p:nvSpPr>
            <p:cNvPr id="9225" name="Oval 9"/>
            <p:cNvSpPr>
              <a:spLocks noChangeArrowheads="1"/>
            </p:cNvSpPr>
            <p:nvPr/>
          </p:nvSpPr>
          <p:spPr bwMode="auto">
            <a:xfrm>
              <a:off x="593" y="1802"/>
              <a:ext cx="164" cy="156"/>
            </a:xfrm>
            <a:prstGeom prst="ellipse">
              <a:avLst/>
            </a:prstGeom>
            <a:gradFill rotWithShape="0">
              <a:gsLst>
                <a:gs pos="0">
                  <a:schemeClr val="accent1">
                    <a:gamma/>
                    <a:tint val="0"/>
                    <a:invGamma/>
                  </a:schemeClr>
                </a:gs>
                <a:gs pos="100000">
                  <a:schemeClr val="accent1"/>
                </a:gs>
              </a:gsLst>
              <a:path path="shape">
                <a:fillToRect l="50000" t="50000" r="50000" b="50000"/>
              </a:path>
            </a:gradFill>
            <a:ln w="9525">
              <a:noFill/>
              <a:round/>
              <a:headEnd/>
              <a:tailEnd/>
            </a:ln>
            <a:effectLst/>
          </p:spPr>
          <p:txBody>
            <a:bodyPr wrap="none" anchor="ctr"/>
            <a:lstStyle/>
            <a:p>
              <a:pPr>
                <a:defRPr/>
              </a:pPr>
              <a:endParaRPr lang="en-US">
                <a:solidFill>
                  <a:srgbClr val="FFFFFF"/>
                </a:solidFill>
                <a:ea typeface="ＭＳ Ｐゴシック" charset="-128"/>
              </a:endParaRPr>
            </a:p>
          </p:txBody>
        </p:sp>
        <p:sp>
          <p:nvSpPr>
            <p:cNvPr id="9226" name="Rectangle 10"/>
            <p:cNvSpPr>
              <a:spLocks noChangeArrowheads="1"/>
            </p:cNvSpPr>
            <p:nvPr/>
          </p:nvSpPr>
          <p:spPr bwMode="auto">
            <a:xfrm>
              <a:off x="0" y="1884"/>
              <a:ext cx="1439" cy="7"/>
            </a:xfrm>
            <a:prstGeom prst="rect">
              <a:avLst/>
            </a:prstGeom>
            <a:gradFill rotWithShape="0">
              <a:gsLst>
                <a:gs pos="0">
                  <a:schemeClr val="bg1"/>
                </a:gs>
                <a:gs pos="50000">
                  <a:schemeClr val="bg1">
                    <a:gamma/>
                    <a:tint val="0"/>
                    <a:invGamma/>
                  </a:schemeClr>
                </a:gs>
                <a:gs pos="100000">
                  <a:schemeClr val="bg1"/>
                </a:gs>
              </a:gsLst>
              <a:lin ang="0" scaled="1"/>
            </a:gradFill>
            <a:ln w="9525">
              <a:noFill/>
              <a:miter lim="800000"/>
              <a:headEnd/>
              <a:tailEnd/>
            </a:ln>
            <a:effectLst/>
          </p:spPr>
          <p:txBody>
            <a:bodyPr wrap="none" anchor="ctr"/>
            <a:lstStyle/>
            <a:p>
              <a:pPr>
                <a:defRPr/>
              </a:pPr>
              <a:endParaRPr lang="en-US">
                <a:solidFill>
                  <a:srgbClr val="FFFFFF"/>
                </a:solidFill>
                <a:ea typeface="ＭＳ Ｐゴシック" charset="-128"/>
              </a:endParaRPr>
            </a:p>
          </p:txBody>
        </p:sp>
        <p:sp>
          <p:nvSpPr>
            <p:cNvPr id="9227" name="Rectangle 11"/>
            <p:cNvSpPr>
              <a:spLocks noChangeArrowheads="1"/>
            </p:cNvSpPr>
            <p:nvPr/>
          </p:nvSpPr>
          <p:spPr bwMode="auto">
            <a:xfrm>
              <a:off x="678" y="1200"/>
              <a:ext cx="6" cy="1536"/>
            </a:xfrm>
            <a:prstGeom prst="rect">
              <a:avLst/>
            </a:prstGeom>
            <a:gradFill rotWithShape="0">
              <a:gsLst>
                <a:gs pos="0">
                  <a:schemeClr val="bg1"/>
                </a:gs>
                <a:gs pos="50000">
                  <a:schemeClr val="bg1">
                    <a:gamma/>
                    <a:tint val="0"/>
                    <a:invGamma/>
                  </a:schemeClr>
                </a:gs>
                <a:gs pos="100000">
                  <a:schemeClr val="bg1"/>
                </a:gs>
              </a:gsLst>
              <a:lin ang="5400000" scaled="1"/>
            </a:gradFill>
            <a:ln w="9525">
              <a:noFill/>
              <a:miter lim="800000"/>
              <a:headEnd/>
              <a:tailEnd/>
            </a:ln>
            <a:effectLst/>
          </p:spPr>
          <p:txBody>
            <a:bodyPr wrap="none" anchor="ctr"/>
            <a:lstStyle/>
            <a:p>
              <a:pPr>
                <a:defRPr/>
              </a:pPr>
              <a:endParaRPr lang="en-US">
                <a:solidFill>
                  <a:srgbClr val="FFFFFF"/>
                </a:solidFill>
                <a:ea typeface="ＭＳ Ｐゴシック" charset="-128"/>
              </a:endParaRPr>
            </a:p>
          </p:txBody>
        </p:sp>
        <p:sp>
          <p:nvSpPr>
            <p:cNvPr id="9228" name="Rectangle 12"/>
            <p:cNvSpPr>
              <a:spLocks noChangeArrowheads="1"/>
            </p:cNvSpPr>
            <p:nvPr/>
          </p:nvSpPr>
          <p:spPr bwMode="auto">
            <a:xfrm>
              <a:off x="721" y="1884"/>
              <a:ext cx="3167" cy="7"/>
            </a:xfrm>
            <a:prstGeom prst="rect">
              <a:avLst/>
            </a:prstGeom>
            <a:gradFill rotWithShape="0">
              <a:gsLst>
                <a:gs pos="0">
                  <a:schemeClr val="bg1">
                    <a:gamma/>
                    <a:tint val="0"/>
                    <a:invGamma/>
                  </a:schemeClr>
                </a:gs>
                <a:gs pos="100000">
                  <a:schemeClr val="bg1"/>
                </a:gs>
              </a:gsLst>
              <a:lin ang="0" scaled="1"/>
            </a:gradFill>
            <a:ln w="9525">
              <a:noFill/>
              <a:miter lim="800000"/>
              <a:headEnd/>
              <a:tailEnd/>
            </a:ln>
            <a:effectLst/>
          </p:spPr>
          <p:txBody>
            <a:bodyPr wrap="none" anchor="ctr"/>
            <a:lstStyle/>
            <a:p>
              <a:pPr>
                <a:defRPr/>
              </a:pPr>
              <a:endParaRPr lang="en-US">
                <a:solidFill>
                  <a:srgbClr val="FFFFFF"/>
                </a:solidFill>
                <a:ea typeface="ＭＳ Ｐゴシック" charset="-128"/>
              </a:endParaRPr>
            </a:p>
          </p:txBody>
        </p:sp>
      </p:grpSp>
      <p:sp>
        <p:nvSpPr>
          <p:cNvPr id="15368" name="Rectangle 13"/>
          <p:cNvSpPr>
            <a:spLocks noGrp="1" noChangeArrowheads="1"/>
          </p:cNvSpPr>
          <p:nvPr>
            <p:ph type="body" idx="1"/>
          </p:nvPr>
        </p:nvSpPr>
        <p:spPr bwMode="auto">
          <a:xfrm>
            <a:off x="609600" y="762000"/>
            <a:ext cx="8382000" cy="5562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smtClean="0"/>
          </a:p>
        </p:txBody>
      </p:sp>
    </p:spTree>
  </p:cSld>
  <p:clrMap bg1="dk2" tx1="lt1" bg2="dk1" tx2="lt2" accent1="accent1" accent2="accent2" accent3="accent3" accent4="accent4" accent5="accent5" accent6="accent6" hlink="hlink" folHlink="folHlink"/>
  <p:sldLayoutIdLst>
    <p:sldLayoutId id="2147483985" r:id="rId1"/>
  </p:sldLayoutIdLst>
  <p:hf hdr="0"/>
  <p:txStyles>
    <p:titleStyle>
      <a:lvl1pPr algn="ctr" rtl="0" eaLnBrk="0" fontAlgn="base" hangingPunct="0">
        <a:spcBef>
          <a:spcPct val="0"/>
        </a:spcBef>
        <a:spcAft>
          <a:spcPct val="0"/>
        </a:spcAft>
        <a:defRPr sz="4400" b="1">
          <a:solidFill>
            <a:schemeClr val="tx2"/>
          </a:solidFill>
          <a:latin typeface="+mj-lt"/>
          <a:ea typeface="ＭＳ Ｐゴシック" pitchFamily="-106" charset="-128"/>
          <a:cs typeface="ＭＳ Ｐゴシック" pitchFamily="-106" charset="-128"/>
        </a:defRPr>
      </a:lvl1pPr>
      <a:lvl2pPr algn="ctr" rtl="0" eaLnBrk="0" fontAlgn="base" hangingPunct="0">
        <a:spcBef>
          <a:spcPct val="0"/>
        </a:spcBef>
        <a:spcAft>
          <a:spcPct val="0"/>
        </a:spcAft>
        <a:defRPr sz="4400" b="1">
          <a:solidFill>
            <a:schemeClr val="tx2"/>
          </a:solidFill>
          <a:latin typeface="Arial" pitchFamily="-106" charset="0"/>
          <a:ea typeface="ＭＳ Ｐゴシック" pitchFamily="-106" charset="-128"/>
          <a:cs typeface="ＭＳ Ｐゴシック" pitchFamily="-106" charset="-128"/>
        </a:defRPr>
      </a:lvl2pPr>
      <a:lvl3pPr algn="ctr" rtl="0" eaLnBrk="0" fontAlgn="base" hangingPunct="0">
        <a:spcBef>
          <a:spcPct val="0"/>
        </a:spcBef>
        <a:spcAft>
          <a:spcPct val="0"/>
        </a:spcAft>
        <a:defRPr sz="4400" b="1">
          <a:solidFill>
            <a:schemeClr val="tx2"/>
          </a:solidFill>
          <a:latin typeface="Arial" pitchFamily="-106" charset="0"/>
          <a:ea typeface="ＭＳ Ｐゴシック" pitchFamily="-106" charset="-128"/>
          <a:cs typeface="ＭＳ Ｐゴシック" pitchFamily="-106" charset="-128"/>
        </a:defRPr>
      </a:lvl3pPr>
      <a:lvl4pPr algn="ctr" rtl="0" eaLnBrk="0" fontAlgn="base" hangingPunct="0">
        <a:spcBef>
          <a:spcPct val="0"/>
        </a:spcBef>
        <a:spcAft>
          <a:spcPct val="0"/>
        </a:spcAft>
        <a:defRPr sz="4400" b="1">
          <a:solidFill>
            <a:schemeClr val="tx2"/>
          </a:solidFill>
          <a:latin typeface="Arial" pitchFamily="-106" charset="0"/>
          <a:ea typeface="ＭＳ Ｐゴシック" pitchFamily="-106" charset="-128"/>
          <a:cs typeface="ＭＳ Ｐゴシック" pitchFamily="-106" charset="-128"/>
        </a:defRPr>
      </a:lvl4pPr>
      <a:lvl5pPr algn="ctr" rtl="0" eaLnBrk="0" fontAlgn="base" hangingPunct="0">
        <a:spcBef>
          <a:spcPct val="0"/>
        </a:spcBef>
        <a:spcAft>
          <a:spcPct val="0"/>
        </a:spcAft>
        <a:defRPr sz="4400" b="1">
          <a:solidFill>
            <a:schemeClr val="tx2"/>
          </a:solidFill>
          <a:latin typeface="Arial" pitchFamily="-106" charset="0"/>
          <a:ea typeface="ＭＳ Ｐゴシック" pitchFamily="-106" charset="-128"/>
          <a:cs typeface="ＭＳ Ｐゴシック" pitchFamily="-106" charset="-128"/>
        </a:defRPr>
      </a:lvl5pPr>
      <a:lvl6pPr marL="457200" algn="ctr" rtl="0" eaLnBrk="1" fontAlgn="base" hangingPunct="1">
        <a:spcBef>
          <a:spcPct val="0"/>
        </a:spcBef>
        <a:spcAft>
          <a:spcPct val="0"/>
        </a:spcAft>
        <a:defRPr sz="4400" b="1">
          <a:solidFill>
            <a:schemeClr val="tx2"/>
          </a:solidFill>
          <a:latin typeface="Arial" pitchFamily="-106" charset="0"/>
        </a:defRPr>
      </a:lvl6pPr>
      <a:lvl7pPr marL="914400" algn="ctr" rtl="0" eaLnBrk="1" fontAlgn="base" hangingPunct="1">
        <a:spcBef>
          <a:spcPct val="0"/>
        </a:spcBef>
        <a:spcAft>
          <a:spcPct val="0"/>
        </a:spcAft>
        <a:defRPr sz="4400" b="1">
          <a:solidFill>
            <a:schemeClr val="tx2"/>
          </a:solidFill>
          <a:latin typeface="Arial" pitchFamily="-106" charset="0"/>
        </a:defRPr>
      </a:lvl7pPr>
      <a:lvl8pPr marL="1371600" algn="ctr" rtl="0" eaLnBrk="1" fontAlgn="base" hangingPunct="1">
        <a:spcBef>
          <a:spcPct val="0"/>
        </a:spcBef>
        <a:spcAft>
          <a:spcPct val="0"/>
        </a:spcAft>
        <a:defRPr sz="4400" b="1">
          <a:solidFill>
            <a:schemeClr val="tx2"/>
          </a:solidFill>
          <a:latin typeface="Arial" pitchFamily="-106" charset="0"/>
        </a:defRPr>
      </a:lvl8pPr>
      <a:lvl9pPr marL="1828800" algn="ctr" rtl="0" eaLnBrk="1" fontAlgn="base" hangingPunct="1">
        <a:spcBef>
          <a:spcPct val="0"/>
        </a:spcBef>
        <a:spcAft>
          <a:spcPct val="0"/>
        </a:spcAft>
        <a:defRPr sz="4400" b="1">
          <a:solidFill>
            <a:schemeClr val="tx2"/>
          </a:solidFill>
          <a:latin typeface="Arial" pitchFamily="-106" charset="0"/>
        </a:defRPr>
      </a:lvl9pPr>
    </p:titleStyle>
    <p:bodyStyle>
      <a:lvl1pPr marL="342900" indent="-342900" algn="l" rtl="0" eaLnBrk="0" fontAlgn="base" hangingPunct="0">
        <a:spcBef>
          <a:spcPct val="20000"/>
        </a:spcBef>
        <a:spcAft>
          <a:spcPct val="0"/>
        </a:spcAft>
        <a:buClr>
          <a:schemeClr val="tx2"/>
        </a:buClr>
        <a:buFont typeface="Times" pitchFamily="18" charset="0"/>
        <a:buChar char="•"/>
        <a:defRPr sz="2000">
          <a:solidFill>
            <a:schemeClr val="tx1"/>
          </a:solidFill>
          <a:latin typeface="+mn-lt"/>
          <a:ea typeface="ＭＳ Ｐゴシック" pitchFamily="-106" charset="-128"/>
          <a:cs typeface="ＭＳ Ｐゴシック" pitchFamily="-106" charset="-128"/>
        </a:defRPr>
      </a:lvl1pPr>
      <a:lvl2pPr marL="742950" indent="-285750" algn="l" rtl="0" eaLnBrk="0" fontAlgn="base" hangingPunct="0">
        <a:spcBef>
          <a:spcPct val="20000"/>
        </a:spcBef>
        <a:spcAft>
          <a:spcPct val="0"/>
        </a:spcAft>
        <a:buClr>
          <a:schemeClr val="accent2"/>
        </a:buClr>
        <a:buFont typeface="Times" pitchFamily="18" charset="0"/>
        <a:buChar char="•"/>
        <a:defRPr sz="2000" i="1">
          <a:solidFill>
            <a:schemeClr val="tx1"/>
          </a:solidFill>
          <a:latin typeface="+mn-lt"/>
          <a:ea typeface="ＭＳ Ｐゴシック" pitchFamily="-106" charset="-128"/>
          <a:cs typeface="ＭＳ Ｐゴシック"/>
        </a:defRPr>
      </a:lvl2pPr>
      <a:lvl3pPr marL="1143000" indent="-228600" algn="l" rtl="0" eaLnBrk="0" fontAlgn="base" hangingPunct="0">
        <a:spcBef>
          <a:spcPct val="20000"/>
        </a:spcBef>
        <a:spcAft>
          <a:spcPct val="0"/>
        </a:spcAft>
        <a:buClr>
          <a:schemeClr val="tx1"/>
        </a:buClr>
        <a:buFont typeface="Times" pitchFamily="18" charset="0"/>
        <a:buChar char="•"/>
        <a:defRPr sz="2400">
          <a:solidFill>
            <a:schemeClr val="tx1"/>
          </a:solidFill>
          <a:latin typeface="+mj-lt"/>
          <a:ea typeface="ＭＳ Ｐゴシック" pitchFamily="-106" charset="-128"/>
          <a:cs typeface="ＭＳ Ｐゴシック"/>
        </a:defRPr>
      </a:lvl3pPr>
      <a:lvl4pPr marL="1600200" indent="-228600" algn="l" rtl="0" eaLnBrk="0" fontAlgn="base" hangingPunct="0">
        <a:spcBef>
          <a:spcPct val="20000"/>
        </a:spcBef>
        <a:spcAft>
          <a:spcPct val="0"/>
        </a:spcAft>
        <a:buClr>
          <a:schemeClr val="tx2"/>
        </a:buClr>
        <a:buFont typeface="Wingdings" pitchFamily="2" charset="2"/>
        <a:buChar char="Ø"/>
        <a:defRPr sz="2000" i="1">
          <a:solidFill>
            <a:schemeClr val="tx1"/>
          </a:solidFill>
          <a:latin typeface="+mj-lt"/>
          <a:ea typeface="ＭＳ Ｐゴシック" pitchFamily="-106" charset="-128"/>
          <a:cs typeface="ＭＳ Ｐゴシック"/>
        </a:defRPr>
      </a:lvl4pPr>
      <a:lvl5pPr marL="2057400" indent="-228600" algn="l" rtl="0" eaLnBrk="0" fontAlgn="base" hangingPunct="0">
        <a:spcBef>
          <a:spcPct val="20000"/>
        </a:spcBef>
        <a:spcAft>
          <a:spcPct val="0"/>
        </a:spcAft>
        <a:buFont typeface="Wingdings" pitchFamily="2" charset="2"/>
        <a:buChar char="§"/>
        <a:defRPr sz="1600">
          <a:solidFill>
            <a:schemeClr val="tx1"/>
          </a:solidFill>
          <a:latin typeface="+mj-lt"/>
          <a:ea typeface="ＭＳ Ｐゴシック" pitchFamily="-106" charset="-128"/>
          <a:cs typeface="ＭＳ Ｐゴシック"/>
        </a:defRPr>
      </a:lvl5pPr>
      <a:lvl6pPr marL="2514600" indent="-228600" algn="l" rtl="0" eaLnBrk="1" fontAlgn="base" hangingPunct="1">
        <a:spcBef>
          <a:spcPct val="20000"/>
        </a:spcBef>
        <a:spcAft>
          <a:spcPct val="0"/>
        </a:spcAft>
        <a:buFont typeface="Wingdings" pitchFamily="-106" charset="2"/>
        <a:buChar char="§"/>
        <a:defRPr sz="1600">
          <a:solidFill>
            <a:schemeClr val="tx1"/>
          </a:solidFill>
          <a:latin typeface="+mj-lt"/>
          <a:ea typeface="ＭＳ Ｐゴシック" pitchFamily="-106" charset="-128"/>
        </a:defRPr>
      </a:lvl6pPr>
      <a:lvl7pPr marL="2971800" indent="-228600" algn="l" rtl="0" eaLnBrk="1" fontAlgn="base" hangingPunct="1">
        <a:spcBef>
          <a:spcPct val="20000"/>
        </a:spcBef>
        <a:spcAft>
          <a:spcPct val="0"/>
        </a:spcAft>
        <a:buFont typeface="Wingdings" pitchFamily="-106" charset="2"/>
        <a:buChar char="§"/>
        <a:defRPr sz="1600">
          <a:solidFill>
            <a:schemeClr val="tx1"/>
          </a:solidFill>
          <a:latin typeface="+mj-lt"/>
          <a:ea typeface="ＭＳ Ｐゴシック" pitchFamily="-106" charset="-128"/>
        </a:defRPr>
      </a:lvl7pPr>
      <a:lvl8pPr marL="3429000" indent="-228600" algn="l" rtl="0" eaLnBrk="1" fontAlgn="base" hangingPunct="1">
        <a:spcBef>
          <a:spcPct val="20000"/>
        </a:spcBef>
        <a:spcAft>
          <a:spcPct val="0"/>
        </a:spcAft>
        <a:buFont typeface="Wingdings" pitchFamily="-106" charset="2"/>
        <a:buChar char="§"/>
        <a:defRPr sz="1600">
          <a:solidFill>
            <a:schemeClr val="tx1"/>
          </a:solidFill>
          <a:latin typeface="+mj-lt"/>
          <a:ea typeface="ＭＳ Ｐゴシック" pitchFamily="-106" charset="-128"/>
        </a:defRPr>
      </a:lvl8pPr>
      <a:lvl9pPr marL="3886200" indent="-228600" algn="l" rtl="0" eaLnBrk="1" fontAlgn="base" hangingPunct="1">
        <a:spcBef>
          <a:spcPct val="20000"/>
        </a:spcBef>
        <a:spcAft>
          <a:spcPct val="0"/>
        </a:spcAft>
        <a:buFont typeface="Wingdings" pitchFamily="-106" charset="2"/>
        <a:buChar char="§"/>
        <a:defRPr sz="1600">
          <a:solidFill>
            <a:schemeClr val="tx1"/>
          </a:solidFill>
          <a:latin typeface="+mj-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218" name="Rectangle 2"/>
          <p:cNvSpPr>
            <a:spLocks noChangeArrowheads="1"/>
          </p:cNvSpPr>
          <p:nvPr/>
        </p:nvSpPr>
        <p:spPr bwMode="auto">
          <a:xfrm>
            <a:off x="533400" y="838200"/>
            <a:ext cx="8534400" cy="6096000"/>
          </a:xfrm>
          <a:prstGeom prst="rect">
            <a:avLst/>
          </a:prstGeom>
          <a:gradFill rotWithShape="0">
            <a:gsLst>
              <a:gs pos="0">
                <a:schemeClr val="accent1">
                  <a:gamma/>
                  <a:shade val="24706"/>
                  <a:invGamma/>
                </a:schemeClr>
              </a:gs>
              <a:gs pos="100000">
                <a:schemeClr val="accent1"/>
              </a:gs>
            </a:gsLst>
            <a:lin ang="0" scaled="1"/>
          </a:gradFill>
          <a:ln w="9525">
            <a:noFill/>
            <a:miter lim="800000"/>
            <a:headEnd/>
            <a:tailEnd/>
          </a:ln>
          <a:effectLst/>
        </p:spPr>
        <p:txBody>
          <a:bodyPr wrap="none" anchor="ctr"/>
          <a:lstStyle/>
          <a:p>
            <a:pPr>
              <a:defRPr/>
            </a:pPr>
            <a:endParaRPr lang="en-US">
              <a:solidFill>
                <a:srgbClr val="FFFFFF"/>
              </a:solidFill>
              <a:ea typeface="ＭＳ Ｐゴシック" charset="-128"/>
            </a:endParaRPr>
          </a:p>
        </p:txBody>
      </p:sp>
      <p:sp>
        <p:nvSpPr>
          <p:cNvPr id="9219" name="Rectangle 3"/>
          <p:cNvSpPr>
            <a:spLocks noChangeArrowheads="1"/>
          </p:cNvSpPr>
          <p:nvPr/>
        </p:nvSpPr>
        <p:spPr bwMode="auto">
          <a:xfrm>
            <a:off x="0" y="762000"/>
            <a:ext cx="609600" cy="6096000"/>
          </a:xfrm>
          <a:prstGeom prst="rect">
            <a:avLst/>
          </a:prstGeom>
          <a:gradFill rotWithShape="0">
            <a:gsLst>
              <a:gs pos="0">
                <a:schemeClr val="accent1">
                  <a:gamma/>
                  <a:shade val="13333"/>
                  <a:invGamma/>
                </a:schemeClr>
              </a:gs>
              <a:gs pos="100000">
                <a:schemeClr val="accent1"/>
              </a:gs>
            </a:gsLst>
            <a:lin ang="5400000" scaled="1"/>
          </a:gradFill>
          <a:ln w="9525">
            <a:noFill/>
            <a:miter lim="800000"/>
            <a:headEnd/>
            <a:tailEnd/>
          </a:ln>
          <a:effectLst/>
        </p:spPr>
        <p:txBody>
          <a:bodyPr wrap="none" anchor="ctr"/>
          <a:lstStyle/>
          <a:p>
            <a:pPr>
              <a:defRPr/>
            </a:pPr>
            <a:endParaRPr lang="en-US">
              <a:solidFill>
                <a:srgbClr val="FFFFFF"/>
              </a:solidFill>
              <a:ea typeface="ＭＳ Ｐゴシック" charset="-128"/>
            </a:endParaRPr>
          </a:p>
        </p:txBody>
      </p:sp>
      <p:sp>
        <p:nvSpPr>
          <p:cNvPr id="9220" name="Rectangle 4"/>
          <p:cNvSpPr>
            <a:spLocks noGrp="1" noChangeArrowheads="1"/>
          </p:cNvSpPr>
          <p:nvPr>
            <p:ph type="dt" sz="half" idx="2"/>
          </p:nvPr>
        </p:nvSpPr>
        <p:spPr bwMode="auto">
          <a:xfrm>
            <a:off x="152400" y="6477000"/>
            <a:ext cx="1905000" cy="30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400">
                <a:solidFill>
                  <a:srgbClr val="FFFFFF"/>
                </a:solidFill>
                <a:latin typeface="Times" charset="0"/>
                <a:ea typeface="ＭＳ Ｐゴシック" charset="-128"/>
              </a:defRPr>
            </a:lvl1pPr>
          </a:lstStyle>
          <a:p>
            <a:pPr>
              <a:defRPr/>
            </a:pPr>
            <a:r>
              <a:rPr lang="ru-RU"/>
              <a:t>11 июля 2011</a:t>
            </a:r>
          </a:p>
        </p:txBody>
      </p:sp>
      <p:sp>
        <p:nvSpPr>
          <p:cNvPr id="9221" name="Rectangle 5"/>
          <p:cNvSpPr>
            <a:spLocks noGrp="1" noChangeArrowheads="1"/>
          </p:cNvSpPr>
          <p:nvPr>
            <p:ph type="ftr" sz="quarter" idx="3"/>
          </p:nvPr>
        </p:nvSpPr>
        <p:spPr bwMode="auto">
          <a:xfrm>
            <a:off x="2895600" y="6477000"/>
            <a:ext cx="3276600" cy="30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a:defRPr sz="1400">
                <a:solidFill>
                  <a:srgbClr val="FFFFFF"/>
                </a:solidFill>
                <a:latin typeface="Times" charset="0"/>
                <a:ea typeface="ＭＳ Ｐゴシック" charset="-128"/>
              </a:defRPr>
            </a:lvl1pPr>
          </a:lstStyle>
          <a:p>
            <a:pPr>
              <a:defRPr/>
            </a:pPr>
            <a:r>
              <a:rPr lang="en-US"/>
              <a:t>В.А.Матвеев, Правителственная комиссия по мегапроектам, Дубна</a:t>
            </a:r>
            <a:endParaRPr lang="ru-RU"/>
          </a:p>
        </p:txBody>
      </p:sp>
      <p:sp>
        <p:nvSpPr>
          <p:cNvPr id="9222" name="Rectangle 6"/>
          <p:cNvSpPr>
            <a:spLocks noGrp="1" noChangeArrowheads="1"/>
          </p:cNvSpPr>
          <p:nvPr>
            <p:ph type="sldNum" sz="quarter" idx="4"/>
          </p:nvPr>
        </p:nvSpPr>
        <p:spPr bwMode="auto">
          <a:xfrm>
            <a:off x="8077200" y="6477000"/>
            <a:ext cx="914400" cy="30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400">
                <a:solidFill>
                  <a:srgbClr val="FFFFFF"/>
                </a:solidFill>
                <a:latin typeface="Times" charset="0"/>
                <a:ea typeface="ＭＳ Ｐゴシック" charset="-128"/>
              </a:defRPr>
            </a:lvl1pPr>
          </a:lstStyle>
          <a:p>
            <a:pPr>
              <a:defRPr/>
            </a:pPr>
            <a:fld id="{16CAFB85-46F1-46F2-8FE2-EE94F09B6BC1}" type="slidenum">
              <a:rPr lang="ru-RU"/>
              <a:pPr>
                <a:defRPr/>
              </a:pPr>
              <a:t>‹#›</a:t>
            </a:fld>
            <a:endParaRPr lang="ru-RU"/>
          </a:p>
        </p:txBody>
      </p:sp>
      <p:grpSp>
        <p:nvGrpSpPr>
          <p:cNvPr id="17415" name="Group 7"/>
          <p:cNvGrpSpPr>
            <a:grpSpLocks/>
          </p:cNvGrpSpPr>
          <p:nvPr/>
        </p:nvGrpSpPr>
        <p:grpSpPr bwMode="auto">
          <a:xfrm>
            <a:off x="0" y="76200"/>
            <a:ext cx="3276600" cy="1473200"/>
            <a:chOff x="0" y="1200"/>
            <a:chExt cx="3888" cy="1536"/>
          </a:xfrm>
        </p:grpSpPr>
        <p:sp>
          <p:nvSpPr>
            <p:cNvPr id="9224" name="Oval 8"/>
            <p:cNvSpPr>
              <a:spLocks noChangeArrowheads="1"/>
            </p:cNvSpPr>
            <p:nvPr/>
          </p:nvSpPr>
          <p:spPr bwMode="auto">
            <a:xfrm>
              <a:off x="497" y="1697"/>
              <a:ext cx="360" cy="359"/>
            </a:xfrm>
            <a:prstGeom prst="ellipse">
              <a:avLst/>
            </a:prstGeom>
            <a:gradFill rotWithShape="0">
              <a:gsLst>
                <a:gs pos="0">
                  <a:schemeClr val="accent1"/>
                </a:gs>
                <a:gs pos="100000">
                  <a:schemeClr val="accent1">
                    <a:gamma/>
                    <a:shade val="31373"/>
                    <a:invGamma/>
                  </a:schemeClr>
                </a:gs>
              </a:gsLst>
              <a:path path="shape">
                <a:fillToRect l="50000" t="50000" r="50000" b="50000"/>
              </a:path>
            </a:gradFill>
            <a:ln w="9525">
              <a:noFill/>
              <a:round/>
              <a:headEnd/>
              <a:tailEnd/>
            </a:ln>
            <a:effectLst/>
          </p:spPr>
          <p:txBody>
            <a:bodyPr wrap="none" anchor="ctr"/>
            <a:lstStyle/>
            <a:p>
              <a:pPr>
                <a:defRPr/>
              </a:pPr>
              <a:endParaRPr lang="en-US">
                <a:solidFill>
                  <a:srgbClr val="FFFFFF"/>
                </a:solidFill>
                <a:ea typeface="ＭＳ Ｐゴシック" charset="-128"/>
              </a:endParaRPr>
            </a:p>
          </p:txBody>
        </p:sp>
        <p:sp>
          <p:nvSpPr>
            <p:cNvPr id="9225" name="Oval 9"/>
            <p:cNvSpPr>
              <a:spLocks noChangeArrowheads="1"/>
            </p:cNvSpPr>
            <p:nvPr/>
          </p:nvSpPr>
          <p:spPr bwMode="auto">
            <a:xfrm>
              <a:off x="593" y="1802"/>
              <a:ext cx="164" cy="156"/>
            </a:xfrm>
            <a:prstGeom prst="ellipse">
              <a:avLst/>
            </a:prstGeom>
            <a:gradFill rotWithShape="0">
              <a:gsLst>
                <a:gs pos="0">
                  <a:schemeClr val="accent1">
                    <a:gamma/>
                    <a:tint val="0"/>
                    <a:invGamma/>
                  </a:schemeClr>
                </a:gs>
                <a:gs pos="100000">
                  <a:schemeClr val="accent1"/>
                </a:gs>
              </a:gsLst>
              <a:path path="shape">
                <a:fillToRect l="50000" t="50000" r="50000" b="50000"/>
              </a:path>
            </a:gradFill>
            <a:ln w="9525">
              <a:noFill/>
              <a:round/>
              <a:headEnd/>
              <a:tailEnd/>
            </a:ln>
            <a:effectLst/>
          </p:spPr>
          <p:txBody>
            <a:bodyPr wrap="none" anchor="ctr"/>
            <a:lstStyle/>
            <a:p>
              <a:pPr>
                <a:defRPr/>
              </a:pPr>
              <a:endParaRPr lang="en-US">
                <a:solidFill>
                  <a:srgbClr val="FFFFFF"/>
                </a:solidFill>
                <a:ea typeface="ＭＳ Ｐゴシック" charset="-128"/>
              </a:endParaRPr>
            </a:p>
          </p:txBody>
        </p:sp>
        <p:sp>
          <p:nvSpPr>
            <p:cNvPr id="9226" name="Rectangle 10"/>
            <p:cNvSpPr>
              <a:spLocks noChangeArrowheads="1"/>
            </p:cNvSpPr>
            <p:nvPr/>
          </p:nvSpPr>
          <p:spPr bwMode="auto">
            <a:xfrm>
              <a:off x="0" y="1884"/>
              <a:ext cx="1439" cy="7"/>
            </a:xfrm>
            <a:prstGeom prst="rect">
              <a:avLst/>
            </a:prstGeom>
            <a:gradFill rotWithShape="0">
              <a:gsLst>
                <a:gs pos="0">
                  <a:schemeClr val="bg1"/>
                </a:gs>
                <a:gs pos="50000">
                  <a:schemeClr val="bg1">
                    <a:gamma/>
                    <a:tint val="0"/>
                    <a:invGamma/>
                  </a:schemeClr>
                </a:gs>
                <a:gs pos="100000">
                  <a:schemeClr val="bg1"/>
                </a:gs>
              </a:gsLst>
              <a:lin ang="0" scaled="1"/>
            </a:gradFill>
            <a:ln w="9525">
              <a:noFill/>
              <a:miter lim="800000"/>
              <a:headEnd/>
              <a:tailEnd/>
            </a:ln>
            <a:effectLst/>
          </p:spPr>
          <p:txBody>
            <a:bodyPr wrap="none" anchor="ctr"/>
            <a:lstStyle/>
            <a:p>
              <a:pPr>
                <a:defRPr/>
              </a:pPr>
              <a:endParaRPr lang="en-US">
                <a:solidFill>
                  <a:srgbClr val="FFFFFF"/>
                </a:solidFill>
                <a:ea typeface="ＭＳ Ｐゴシック" charset="-128"/>
              </a:endParaRPr>
            </a:p>
          </p:txBody>
        </p:sp>
        <p:sp>
          <p:nvSpPr>
            <p:cNvPr id="9227" name="Rectangle 11"/>
            <p:cNvSpPr>
              <a:spLocks noChangeArrowheads="1"/>
            </p:cNvSpPr>
            <p:nvPr/>
          </p:nvSpPr>
          <p:spPr bwMode="auto">
            <a:xfrm>
              <a:off x="678" y="1200"/>
              <a:ext cx="6" cy="1536"/>
            </a:xfrm>
            <a:prstGeom prst="rect">
              <a:avLst/>
            </a:prstGeom>
            <a:gradFill rotWithShape="0">
              <a:gsLst>
                <a:gs pos="0">
                  <a:schemeClr val="bg1"/>
                </a:gs>
                <a:gs pos="50000">
                  <a:schemeClr val="bg1">
                    <a:gamma/>
                    <a:tint val="0"/>
                    <a:invGamma/>
                  </a:schemeClr>
                </a:gs>
                <a:gs pos="100000">
                  <a:schemeClr val="bg1"/>
                </a:gs>
              </a:gsLst>
              <a:lin ang="5400000" scaled="1"/>
            </a:gradFill>
            <a:ln w="9525">
              <a:noFill/>
              <a:miter lim="800000"/>
              <a:headEnd/>
              <a:tailEnd/>
            </a:ln>
            <a:effectLst/>
          </p:spPr>
          <p:txBody>
            <a:bodyPr wrap="none" anchor="ctr"/>
            <a:lstStyle/>
            <a:p>
              <a:pPr>
                <a:defRPr/>
              </a:pPr>
              <a:endParaRPr lang="en-US">
                <a:solidFill>
                  <a:srgbClr val="FFFFFF"/>
                </a:solidFill>
                <a:ea typeface="ＭＳ Ｐゴシック" charset="-128"/>
              </a:endParaRPr>
            </a:p>
          </p:txBody>
        </p:sp>
        <p:sp>
          <p:nvSpPr>
            <p:cNvPr id="9228" name="Rectangle 12"/>
            <p:cNvSpPr>
              <a:spLocks noChangeArrowheads="1"/>
            </p:cNvSpPr>
            <p:nvPr/>
          </p:nvSpPr>
          <p:spPr bwMode="auto">
            <a:xfrm>
              <a:off x="721" y="1884"/>
              <a:ext cx="3167" cy="7"/>
            </a:xfrm>
            <a:prstGeom prst="rect">
              <a:avLst/>
            </a:prstGeom>
            <a:gradFill rotWithShape="0">
              <a:gsLst>
                <a:gs pos="0">
                  <a:schemeClr val="bg1">
                    <a:gamma/>
                    <a:tint val="0"/>
                    <a:invGamma/>
                  </a:schemeClr>
                </a:gs>
                <a:gs pos="100000">
                  <a:schemeClr val="bg1"/>
                </a:gs>
              </a:gsLst>
              <a:lin ang="0" scaled="1"/>
            </a:gradFill>
            <a:ln w="9525">
              <a:noFill/>
              <a:miter lim="800000"/>
              <a:headEnd/>
              <a:tailEnd/>
            </a:ln>
            <a:effectLst/>
          </p:spPr>
          <p:txBody>
            <a:bodyPr wrap="none" anchor="ctr"/>
            <a:lstStyle/>
            <a:p>
              <a:pPr>
                <a:defRPr/>
              </a:pPr>
              <a:endParaRPr lang="en-US">
                <a:solidFill>
                  <a:srgbClr val="FFFFFF"/>
                </a:solidFill>
                <a:ea typeface="ＭＳ Ｐゴシック" charset="-128"/>
              </a:endParaRPr>
            </a:p>
          </p:txBody>
        </p:sp>
      </p:grpSp>
      <p:sp>
        <p:nvSpPr>
          <p:cNvPr id="17416" name="Rectangle 13"/>
          <p:cNvSpPr>
            <a:spLocks noGrp="1" noChangeArrowheads="1"/>
          </p:cNvSpPr>
          <p:nvPr>
            <p:ph type="body" idx="1"/>
          </p:nvPr>
        </p:nvSpPr>
        <p:spPr bwMode="auto">
          <a:xfrm>
            <a:off x="609600" y="762000"/>
            <a:ext cx="8382000" cy="5562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smtClean="0"/>
          </a:p>
        </p:txBody>
      </p:sp>
    </p:spTree>
  </p:cSld>
  <p:clrMap bg1="dk2" tx1="lt1" bg2="dk1" tx2="lt2" accent1="accent1" accent2="accent2" accent3="accent3" accent4="accent4" accent5="accent5" accent6="accent6" hlink="hlink" folHlink="folHlink"/>
  <p:sldLayoutIdLst>
    <p:sldLayoutId id="2147483986" r:id="rId1"/>
  </p:sldLayoutIdLst>
  <p:hf hdr="0"/>
  <p:txStyles>
    <p:titleStyle>
      <a:lvl1pPr algn="ctr" rtl="0" eaLnBrk="0" fontAlgn="base" hangingPunct="0">
        <a:spcBef>
          <a:spcPct val="0"/>
        </a:spcBef>
        <a:spcAft>
          <a:spcPct val="0"/>
        </a:spcAft>
        <a:defRPr sz="4400" b="1">
          <a:solidFill>
            <a:schemeClr val="tx2"/>
          </a:solidFill>
          <a:latin typeface="+mj-lt"/>
          <a:ea typeface="ＭＳ Ｐゴシック" pitchFamily="-106" charset="-128"/>
          <a:cs typeface="ＭＳ Ｐゴシック" pitchFamily="-106" charset="-128"/>
        </a:defRPr>
      </a:lvl1pPr>
      <a:lvl2pPr algn="ctr" rtl="0" eaLnBrk="0" fontAlgn="base" hangingPunct="0">
        <a:spcBef>
          <a:spcPct val="0"/>
        </a:spcBef>
        <a:spcAft>
          <a:spcPct val="0"/>
        </a:spcAft>
        <a:defRPr sz="4400" b="1">
          <a:solidFill>
            <a:schemeClr val="tx2"/>
          </a:solidFill>
          <a:latin typeface="Arial" pitchFamily="-106" charset="0"/>
          <a:ea typeface="ＭＳ Ｐゴシック" pitchFamily="-106" charset="-128"/>
          <a:cs typeface="ＭＳ Ｐゴシック" pitchFamily="-106" charset="-128"/>
        </a:defRPr>
      </a:lvl2pPr>
      <a:lvl3pPr algn="ctr" rtl="0" eaLnBrk="0" fontAlgn="base" hangingPunct="0">
        <a:spcBef>
          <a:spcPct val="0"/>
        </a:spcBef>
        <a:spcAft>
          <a:spcPct val="0"/>
        </a:spcAft>
        <a:defRPr sz="4400" b="1">
          <a:solidFill>
            <a:schemeClr val="tx2"/>
          </a:solidFill>
          <a:latin typeface="Arial" pitchFamily="-106" charset="0"/>
          <a:ea typeface="ＭＳ Ｐゴシック" pitchFamily="-106" charset="-128"/>
          <a:cs typeface="ＭＳ Ｐゴシック" pitchFamily="-106" charset="-128"/>
        </a:defRPr>
      </a:lvl3pPr>
      <a:lvl4pPr algn="ctr" rtl="0" eaLnBrk="0" fontAlgn="base" hangingPunct="0">
        <a:spcBef>
          <a:spcPct val="0"/>
        </a:spcBef>
        <a:spcAft>
          <a:spcPct val="0"/>
        </a:spcAft>
        <a:defRPr sz="4400" b="1">
          <a:solidFill>
            <a:schemeClr val="tx2"/>
          </a:solidFill>
          <a:latin typeface="Arial" pitchFamily="-106" charset="0"/>
          <a:ea typeface="ＭＳ Ｐゴシック" pitchFamily="-106" charset="-128"/>
          <a:cs typeface="ＭＳ Ｐゴシック" pitchFamily="-106" charset="-128"/>
        </a:defRPr>
      </a:lvl4pPr>
      <a:lvl5pPr algn="ctr" rtl="0" eaLnBrk="0" fontAlgn="base" hangingPunct="0">
        <a:spcBef>
          <a:spcPct val="0"/>
        </a:spcBef>
        <a:spcAft>
          <a:spcPct val="0"/>
        </a:spcAft>
        <a:defRPr sz="4400" b="1">
          <a:solidFill>
            <a:schemeClr val="tx2"/>
          </a:solidFill>
          <a:latin typeface="Arial" pitchFamily="-106" charset="0"/>
          <a:ea typeface="ＭＳ Ｐゴシック" pitchFamily="-106" charset="-128"/>
          <a:cs typeface="ＭＳ Ｐゴシック" pitchFamily="-106" charset="-128"/>
        </a:defRPr>
      </a:lvl5pPr>
      <a:lvl6pPr marL="457200" algn="ctr" rtl="0" eaLnBrk="1" fontAlgn="base" hangingPunct="1">
        <a:spcBef>
          <a:spcPct val="0"/>
        </a:spcBef>
        <a:spcAft>
          <a:spcPct val="0"/>
        </a:spcAft>
        <a:defRPr sz="4400" b="1">
          <a:solidFill>
            <a:schemeClr val="tx2"/>
          </a:solidFill>
          <a:latin typeface="Arial" pitchFamily="-106" charset="0"/>
        </a:defRPr>
      </a:lvl6pPr>
      <a:lvl7pPr marL="914400" algn="ctr" rtl="0" eaLnBrk="1" fontAlgn="base" hangingPunct="1">
        <a:spcBef>
          <a:spcPct val="0"/>
        </a:spcBef>
        <a:spcAft>
          <a:spcPct val="0"/>
        </a:spcAft>
        <a:defRPr sz="4400" b="1">
          <a:solidFill>
            <a:schemeClr val="tx2"/>
          </a:solidFill>
          <a:latin typeface="Arial" pitchFamily="-106" charset="0"/>
        </a:defRPr>
      </a:lvl7pPr>
      <a:lvl8pPr marL="1371600" algn="ctr" rtl="0" eaLnBrk="1" fontAlgn="base" hangingPunct="1">
        <a:spcBef>
          <a:spcPct val="0"/>
        </a:spcBef>
        <a:spcAft>
          <a:spcPct val="0"/>
        </a:spcAft>
        <a:defRPr sz="4400" b="1">
          <a:solidFill>
            <a:schemeClr val="tx2"/>
          </a:solidFill>
          <a:latin typeface="Arial" pitchFamily="-106" charset="0"/>
        </a:defRPr>
      </a:lvl8pPr>
      <a:lvl9pPr marL="1828800" algn="ctr" rtl="0" eaLnBrk="1" fontAlgn="base" hangingPunct="1">
        <a:spcBef>
          <a:spcPct val="0"/>
        </a:spcBef>
        <a:spcAft>
          <a:spcPct val="0"/>
        </a:spcAft>
        <a:defRPr sz="4400" b="1">
          <a:solidFill>
            <a:schemeClr val="tx2"/>
          </a:solidFill>
          <a:latin typeface="Arial" pitchFamily="-106" charset="0"/>
        </a:defRPr>
      </a:lvl9pPr>
    </p:titleStyle>
    <p:bodyStyle>
      <a:lvl1pPr marL="342900" indent="-342900" algn="l" rtl="0" eaLnBrk="0" fontAlgn="base" hangingPunct="0">
        <a:spcBef>
          <a:spcPct val="20000"/>
        </a:spcBef>
        <a:spcAft>
          <a:spcPct val="0"/>
        </a:spcAft>
        <a:buClr>
          <a:schemeClr val="tx2"/>
        </a:buClr>
        <a:buFont typeface="Times" pitchFamily="18" charset="0"/>
        <a:buChar char="•"/>
        <a:defRPr sz="2000">
          <a:solidFill>
            <a:schemeClr val="tx1"/>
          </a:solidFill>
          <a:latin typeface="+mn-lt"/>
          <a:ea typeface="ＭＳ Ｐゴシック" pitchFamily="-106" charset="-128"/>
          <a:cs typeface="ＭＳ Ｐゴシック" pitchFamily="-106" charset="-128"/>
        </a:defRPr>
      </a:lvl1pPr>
      <a:lvl2pPr marL="742950" indent="-285750" algn="l" rtl="0" eaLnBrk="0" fontAlgn="base" hangingPunct="0">
        <a:spcBef>
          <a:spcPct val="20000"/>
        </a:spcBef>
        <a:spcAft>
          <a:spcPct val="0"/>
        </a:spcAft>
        <a:buClr>
          <a:schemeClr val="accent2"/>
        </a:buClr>
        <a:buFont typeface="Times" pitchFamily="18" charset="0"/>
        <a:buChar char="•"/>
        <a:defRPr sz="2000" i="1">
          <a:solidFill>
            <a:schemeClr val="tx1"/>
          </a:solidFill>
          <a:latin typeface="+mn-lt"/>
          <a:ea typeface="ＭＳ Ｐゴシック" pitchFamily="-106" charset="-128"/>
          <a:cs typeface="ＭＳ Ｐゴシック"/>
        </a:defRPr>
      </a:lvl2pPr>
      <a:lvl3pPr marL="1143000" indent="-228600" algn="l" rtl="0" eaLnBrk="0" fontAlgn="base" hangingPunct="0">
        <a:spcBef>
          <a:spcPct val="20000"/>
        </a:spcBef>
        <a:spcAft>
          <a:spcPct val="0"/>
        </a:spcAft>
        <a:buClr>
          <a:schemeClr val="tx1"/>
        </a:buClr>
        <a:buFont typeface="Times" pitchFamily="18" charset="0"/>
        <a:buChar char="•"/>
        <a:defRPr sz="2400">
          <a:solidFill>
            <a:schemeClr val="tx1"/>
          </a:solidFill>
          <a:latin typeface="+mj-lt"/>
          <a:ea typeface="ＭＳ Ｐゴシック" pitchFamily="-106" charset="-128"/>
          <a:cs typeface="ＭＳ Ｐゴシック"/>
        </a:defRPr>
      </a:lvl3pPr>
      <a:lvl4pPr marL="1600200" indent="-228600" algn="l" rtl="0" eaLnBrk="0" fontAlgn="base" hangingPunct="0">
        <a:spcBef>
          <a:spcPct val="20000"/>
        </a:spcBef>
        <a:spcAft>
          <a:spcPct val="0"/>
        </a:spcAft>
        <a:buClr>
          <a:schemeClr val="tx2"/>
        </a:buClr>
        <a:buFont typeface="Wingdings" pitchFamily="2" charset="2"/>
        <a:buChar char="Ø"/>
        <a:defRPr sz="2000" i="1">
          <a:solidFill>
            <a:schemeClr val="tx1"/>
          </a:solidFill>
          <a:latin typeface="+mj-lt"/>
          <a:ea typeface="ＭＳ Ｐゴシック" pitchFamily="-106" charset="-128"/>
          <a:cs typeface="ＭＳ Ｐゴシック"/>
        </a:defRPr>
      </a:lvl4pPr>
      <a:lvl5pPr marL="2057400" indent="-228600" algn="l" rtl="0" eaLnBrk="0" fontAlgn="base" hangingPunct="0">
        <a:spcBef>
          <a:spcPct val="20000"/>
        </a:spcBef>
        <a:spcAft>
          <a:spcPct val="0"/>
        </a:spcAft>
        <a:buFont typeface="Wingdings" pitchFamily="2" charset="2"/>
        <a:buChar char="§"/>
        <a:defRPr sz="1600">
          <a:solidFill>
            <a:schemeClr val="tx1"/>
          </a:solidFill>
          <a:latin typeface="+mj-lt"/>
          <a:ea typeface="ＭＳ Ｐゴシック" pitchFamily="-106" charset="-128"/>
          <a:cs typeface="ＭＳ Ｐゴシック"/>
        </a:defRPr>
      </a:lvl5pPr>
      <a:lvl6pPr marL="2514600" indent="-228600" algn="l" rtl="0" eaLnBrk="1" fontAlgn="base" hangingPunct="1">
        <a:spcBef>
          <a:spcPct val="20000"/>
        </a:spcBef>
        <a:spcAft>
          <a:spcPct val="0"/>
        </a:spcAft>
        <a:buFont typeface="Wingdings" pitchFamily="-106" charset="2"/>
        <a:buChar char="§"/>
        <a:defRPr sz="1600">
          <a:solidFill>
            <a:schemeClr val="tx1"/>
          </a:solidFill>
          <a:latin typeface="+mj-lt"/>
          <a:ea typeface="ＭＳ Ｐゴシック" pitchFamily="-106" charset="-128"/>
        </a:defRPr>
      </a:lvl6pPr>
      <a:lvl7pPr marL="2971800" indent="-228600" algn="l" rtl="0" eaLnBrk="1" fontAlgn="base" hangingPunct="1">
        <a:spcBef>
          <a:spcPct val="20000"/>
        </a:spcBef>
        <a:spcAft>
          <a:spcPct val="0"/>
        </a:spcAft>
        <a:buFont typeface="Wingdings" pitchFamily="-106" charset="2"/>
        <a:buChar char="§"/>
        <a:defRPr sz="1600">
          <a:solidFill>
            <a:schemeClr val="tx1"/>
          </a:solidFill>
          <a:latin typeface="+mj-lt"/>
          <a:ea typeface="ＭＳ Ｐゴシック" pitchFamily="-106" charset="-128"/>
        </a:defRPr>
      </a:lvl7pPr>
      <a:lvl8pPr marL="3429000" indent="-228600" algn="l" rtl="0" eaLnBrk="1" fontAlgn="base" hangingPunct="1">
        <a:spcBef>
          <a:spcPct val="20000"/>
        </a:spcBef>
        <a:spcAft>
          <a:spcPct val="0"/>
        </a:spcAft>
        <a:buFont typeface="Wingdings" pitchFamily="-106" charset="2"/>
        <a:buChar char="§"/>
        <a:defRPr sz="1600">
          <a:solidFill>
            <a:schemeClr val="tx1"/>
          </a:solidFill>
          <a:latin typeface="+mj-lt"/>
          <a:ea typeface="ＭＳ Ｐゴシック" pitchFamily="-106" charset="-128"/>
        </a:defRPr>
      </a:lvl8pPr>
      <a:lvl9pPr marL="3886200" indent="-228600" algn="l" rtl="0" eaLnBrk="1" fontAlgn="base" hangingPunct="1">
        <a:spcBef>
          <a:spcPct val="20000"/>
        </a:spcBef>
        <a:spcAft>
          <a:spcPct val="0"/>
        </a:spcAft>
        <a:buFont typeface="Wingdings" pitchFamily="-106" charset="2"/>
        <a:buChar char="§"/>
        <a:defRPr sz="1600">
          <a:solidFill>
            <a:schemeClr val="tx1"/>
          </a:solidFill>
          <a:latin typeface="+mj-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218" name="Rectangle 2"/>
          <p:cNvSpPr>
            <a:spLocks noChangeArrowheads="1"/>
          </p:cNvSpPr>
          <p:nvPr/>
        </p:nvSpPr>
        <p:spPr bwMode="auto">
          <a:xfrm>
            <a:off x="533400" y="838200"/>
            <a:ext cx="8534400" cy="6096000"/>
          </a:xfrm>
          <a:prstGeom prst="rect">
            <a:avLst/>
          </a:prstGeom>
          <a:gradFill rotWithShape="0">
            <a:gsLst>
              <a:gs pos="0">
                <a:schemeClr val="accent1">
                  <a:gamma/>
                  <a:shade val="24706"/>
                  <a:invGamma/>
                </a:schemeClr>
              </a:gs>
              <a:gs pos="100000">
                <a:schemeClr val="accent1"/>
              </a:gs>
            </a:gsLst>
            <a:lin ang="0" scaled="1"/>
          </a:gradFill>
          <a:ln w="9525">
            <a:noFill/>
            <a:miter lim="800000"/>
            <a:headEnd/>
            <a:tailEnd/>
          </a:ln>
          <a:effectLst/>
        </p:spPr>
        <p:txBody>
          <a:bodyPr wrap="none" anchor="ctr"/>
          <a:lstStyle/>
          <a:p>
            <a:pPr>
              <a:defRPr/>
            </a:pPr>
            <a:endParaRPr lang="en-US">
              <a:solidFill>
                <a:srgbClr val="FFFFFF"/>
              </a:solidFill>
              <a:ea typeface="ＭＳ Ｐゴシック" charset="-128"/>
            </a:endParaRPr>
          </a:p>
        </p:txBody>
      </p:sp>
      <p:sp>
        <p:nvSpPr>
          <p:cNvPr id="9219" name="Rectangle 3"/>
          <p:cNvSpPr>
            <a:spLocks noChangeArrowheads="1"/>
          </p:cNvSpPr>
          <p:nvPr/>
        </p:nvSpPr>
        <p:spPr bwMode="auto">
          <a:xfrm>
            <a:off x="0" y="762000"/>
            <a:ext cx="609600" cy="6096000"/>
          </a:xfrm>
          <a:prstGeom prst="rect">
            <a:avLst/>
          </a:prstGeom>
          <a:gradFill rotWithShape="0">
            <a:gsLst>
              <a:gs pos="0">
                <a:schemeClr val="accent1">
                  <a:gamma/>
                  <a:shade val="13333"/>
                  <a:invGamma/>
                </a:schemeClr>
              </a:gs>
              <a:gs pos="100000">
                <a:schemeClr val="accent1"/>
              </a:gs>
            </a:gsLst>
            <a:lin ang="5400000" scaled="1"/>
          </a:gradFill>
          <a:ln w="9525">
            <a:noFill/>
            <a:miter lim="800000"/>
            <a:headEnd/>
            <a:tailEnd/>
          </a:ln>
          <a:effectLst/>
        </p:spPr>
        <p:txBody>
          <a:bodyPr wrap="none" anchor="ctr"/>
          <a:lstStyle/>
          <a:p>
            <a:pPr>
              <a:defRPr/>
            </a:pPr>
            <a:endParaRPr lang="en-US">
              <a:solidFill>
                <a:srgbClr val="FFFFFF"/>
              </a:solidFill>
              <a:ea typeface="ＭＳ Ｐゴシック" charset="-128"/>
            </a:endParaRPr>
          </a:p>
        </p:txBody>
      </p:sp>
      <p:sp>
        <p:nvSpPr>
          <p:cNvPr id="9220" name="Rectangle 4"/>
          <p:cNvSpPr>
            <a:spLocks noGrp="1" noChangeArrowheads="1"/>
          </p:cNvSpPr>
          <p:nvPr>
            <p:ph type="dt" sz="half" idx="2"/>
          </p:nvPr>
        </p:nvSpPr>
        <p:spPr bwMode="auto">
          <a:xfrm>
            <a:off x="152400" y="6477000"/>
            <a:ext cx="1905000" cy="30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400">
                <a:solidFill>
                  <a:srgbClr val="FFFFFF"/>
                </a:solidFill>
                <a:latin typeface="Times" charset="0"/>
                <a:ea typeface="ＭＳ Ｐゴシック" charset="-128"/>
              </a:defRPr>
            </a:lvl1pPr>
          </a:lstStyle>
          <a:p>
            <a:pPr>
              <a:defRPr/>
            </a:pPr>
            <a:r>
              <a:rPr lang="ru-RU"/>
              <a:t>11 июля 2011</a:t>
            </a:r>
          </a:p>
        </p:txBody>
      </p:sp>
      <p:sp>
        <p:nvSpPr>
          <p:cNvPr id="9221" name="Rectangle 5"/>
          <p:cNvSpPr>
            <a:spLocks noGrp="1" noChangeArrowheads="1"/>
          </p:cNvSpPr>
          <p:nvPr>
            <p:ph type="ftr" sz="quarter" idx="3"/>
          </p:nvPr>
        </p:nvSpPr>
        <p:spPr bwMode="auto">
          <a:xfrm>
            <a:off x="2895600" y="6477000"/>
            <a:ext cx="3276600" cy="30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a:defRPr sz="1400">
                <a:solidFill>
                  <a:srgbClr val="FFFFFF"/>
                </a:solidFill>
                <a:latin typeface="Times" charset="0"/>
                <a:ea typeface="ＭＳ Ｐゴシック" charset="-128"/>
              </a:defRPr>
            </a:lvl1pPr>
          </a:lstStyle>
          <a:p>
            <a:pPr>
              <a:defRPr/>
            </a:pPr>
            <a:r>
              <a:rPr lang="en-US"/>
              <a:t>В.А.Матвеев, Правителственная комиссия по мегапроектам, Дубна</a:t>
            </a:r>
            <a:endParaRPr lang="ru-RU"/>
          </a:p>
        </p:txBody>
      </p:sp>
      <p:sp>
        <p:nvSpPr>
          <p:cNvPr id="9222" name="Rectangle 6"/>
          <p:cNvSpPr>
            <a:spLocks noGrp="1" noChangeArrowheads="1"/>
          </p:cNvSpPr>
          <p:nvPr>
            <p:ph type="sldNum" sz="quarter" idx="4"/>
          </p:nvPr>
        </p:nvSpPr>
        <p:spPr bwMode="auto">
          <a:xfrm>
            <a:off x="8077200" y="6477000"/>
            <a:ext cx="914400" cy="30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400">
                <a:solidFill>
                  <a:srgbClr val="FFFFFF"/>
                </a:solidFill>
                <a:latin typeface="Times" charset="0"/>
                <a:ea typeface="ＭＳ Ｐゴシック" charset="-128"/>
              </a:defRPr>
            </a:lvl1pPr>
          </a:lstStyle>
          <a:p>
            <a:pPr>
              <a:defRPr/>
            </a:pPr>
            <a:fld id="{BE99BC3D-0F99-4ABE-9AF3-FB974FC76D10}" type="slidenum">
              <a:rPr lang="ru-RU"/>
              <a:pPr>
                <a:defRPr/>
              </a:pPr>
              <a:t>‹#›</a:t>
            </a:fld>
            <a:endParaRPr lang="ru-RU"/>
          </a:p>
        </p:txBody>
      </p:sp>
      <p:grpSp>
        <p:nvGrpSpPr>
          <p:cNvPr id="19463" name="Group 7"/>
          <p:cNvGrpSpPr>
            <a:grpSpLocks/>
          </p:cNvGrpSpPr>
          <p:nvPr/>
        </p:nvGrpSpPr>
        <p:grpSpPr bwMode="auto">
          <a:xfrm>
            <a:off x="0" y="76200"/>
            <a:ext cx="3276600" cy="1473200"/>
            <a:chOff x="0" y="1200"/>
            <a:chExt cx="3888" cy="1536"/>
          </a:xfrm>
        </p:grpSpPr>
        <p:sp>
          <p:nvSpPr>
            <p:cNvPr id="9224" name="Oval 8"/>
            <p:cNvSpPr>
              <a:spLocks noChangeArrowheads="1"/>
            </p:cNvSpPr>
            <p:nvPr/>
          </p:nvSpPr>
          <p:spPr bwMode="auto">
            <a:xfrm>
              <a:off x="497" y="1697"/>
              <a:ext cx="360" cy="359"/>
            </a:xfrm>
            <a:prstGeom prst="ellipse">
              <a:avLst/>
            </a:prstGeom>
            <a:gradFill rotWithShape="0">
              <a:gsLst>
                <a:gs pos="0">
                  <a:schemeClr val="accent1"/>
                </a:gs>
                <a:gs pos="100000">
                  <a:schemeClr val="accent1">
                    <a:gamma/>
                    <a:shade val="31373"/>
                    <a:invGamma/>
                  </a:schemeClr>
                </a:gs>
              </a:gsLst>
              <a:path path="shape">
                <a:fillToRect l="50000" t="50000" r="50000" b="50000"/>
              </a:path>
            </a:gradFill>
            <a:ln w="9525">
              <a:noFill/>
              <a:round/>
              <a:headEnd/>
              <a:tailEnd/>
            </a:ln>
            <a:effectLst/>
          </p:spPr>
          <p:txBody>
            <a:bodyPr wrap="none" anchor="ctr"/>
            <a:lstStyle/>
            <a:p>
              <a:pPr>
                <a:defRPr/>
              </a:pPr>
              <a:endParaRPr lang="en-US">
                <a:solidFill>
                  <a:srgbClr val="FFFFFF"/>
                </a:solidFill>
                <a:ea typeface="ＭＳ Ｐゴシック" charset="-128"/>
              </a:endParaRPr>
            </a:p>
          </p:txBody>
        </p:sp>
        <p:sp>
          <p:nvSpPr>
            <p:cNvPr id="9225" name="Oval 9"/>
            <p:cNvSpPr>
              <a:spLocks noChangeArrowheads="1"/>
            </p:cNvSpPr>
            <p:nvPr/>
          </p:nvSpPr>
          <p:spPr bwMode="auto">
            <a:xfrm>
              <a:off x="593" y="1802"/>
              <a:ext cx="164" cy="156"/>
            </a:xfrm>
            <a:prstGeom prst="ellipse">
              <a:avLst/>
            </a:prstGeom>
            <a:gradFill rotWithShape="0">
              <a:gsLst>
                <a:gs pos="0">
                  <a:schemeClr val="accent1">
                    <a:gamma/>
                    <a:tint val="0"/>
                    <a:invGamma/>
                  </a:schemeClr>
                </a:gs>
                <a:gs pos="100000">
                  <a:schemeClr val="accent1"/>
                </a:gs>
              </a:gsLst>
              <a:path path="shape">
                <a:fillToRect l="50000" t="50000" r="50000" b="50000"/>
              </a:path>
            </a:gradFill>
            <a:ln w="9525">
              <a:noFill/>
              <a:round/>
              <a:headEnd/>
              <a:tailEnd/>
            </a:ln>
            <a:effectLst/>
          </p:spPr>
          <p:txBody>
            <a:bodyPr wrap="none" anchor="ctr"/>
            <a:lstStyle/>
            <a:p>
              <a:pPr>
                <a:defRPr/>
              </a:pPr>
              <a:endParaRPr lang="en-US">
                <a:solidFill>
                  <a:srgbClr val="FFFFFF"/>
                </a:solidFill>
                <a:ea typeface="ＭＳ Ｐゴシック" charset="-128"/>
              </a:endParaRPr>
            </a:p>
          </p:txBody>
        </p:sp>
        <p:sp>
          <p:nvSpPr>
            <p:cNvPr id="9226" name="Rectangle 10"/>
            <p:cNvSpPr>
              <a:spLocks noChangeArrowheads="1"/>
            </p:cNvSpPr>
            <p:nvPr/>
          </p:nvSpPr>
          <p:spPr bwMode="auto">
            <a:xfrm>
              <a:off x="0" y="1884"/>
              <a:ext cx="1439" cy="7"/>
            </a:xfrm>
            <a:prstGeom prst="rect">
              <a:avLst/>
            </a:prstGeom>
            <a:gradFill rotWithShape="0">
              <a:gsLst>
                <a:gs pos="0">
                  <a:schemeClr val="bg1"/>
                </a:gs>
                <a:gs pos="50000">
                  <a:schemeClr val="bg1">
                    <a:gamma/>
                    <a:tint val="0"/>
                    <a:invGamma/>
                  </a:schemeClr>
                </a:gs>
                <a:gs pos="100000">
                  <a:schemeClr val="bg1"/>
                </a:gs>
              </a:gsLst>
              <a:lin ang="0" scaled="1"/>
            </a:gradFill>
            <a:ln w="9525">
              <a:noFill/>
              <a:miter lim="800000"/>
              <a:headEnd/>
              <a:tailEnd/>
            </a:ln>
            <a:effectLst/>
          </p:spPr>
          <p:txBody>
            <a:bodyPr wrap="none" anchor="ctr"/>
            <a:lstStyle/>
            <a:p>
              <a:pPr>
                <a:defRPr/>
              </a:pPr>
              <a:endParaRPr lang="en-US">
                <a:solidFill>
                  <a:srgbClr val="FFFFFF"/>
                </a:solidFill>
                <a:ea typeface="ＭＳ Ｐゴシック" charset="-128"/>
              </a:endParaRPr>
            </a:p>
          </p:txBody>
        </p:sp>
        <p:sp>
          <p:nvSpPr>
            <p:cNvPr id="9227" name="Rectangle 11"/>
            <p:cNvSpPr>
              <a:spLocks noChangeArrowheads="1"/>
            </p:cNvSpPr>
            <p:nvPr/>
          </p:nvSpPr>
          <p:spPr bwMode="auto">
            <a:xfrm>
              <a:off x="678" y="1200"/>
              <a:ext cx="6" cy="1536"/>
            </a:xfrm>
            <a:prstGeom prst="rect">
              <a:avLst/>
            </a:prstGeom>
            <a:gradFill rotWithShape="0">
              <a:gsLst>
                <a:gs pos="0">
                  <a:schemeClr val="bg1"/>
                </a:gs>
                <a:gs pos="50000">
                  <a:schemeClr val="bg1">
                    <a:gamma/>
                    <a:tint val="0"/>
                    <a:invGamma/>
                  </a:schemeClr>
                </a:gs>
                <a:gs pos="100000">
                  <a:schemeClr val="bg1"/>
                </a:gs>
              </a:gsLst>
              <a:lin ang="5400000" scaled="1"/>
            </a:gradFill>
            <a:ln w="9525">
              <a:noFill/>
              <a:miter lim="800000"/>
              <a:headEnd/>
              <a:tailEnd/>
            </a:ln>
            <a:effectLst/>
          </p:spPr>
          <p:txBody>
            <a:bodyPr wrap="none" anchor="ctr"/>
            <a:lstStyle/>
            <a:p>
              <a:pPr>
                <a:defRPr/>
              </a:pPr>
              <a:endParaRPr lang="en-US">
                <a:solidFill>
                  <a:srgbClr val="FFFFFF"/>
                </a:solidFill>
                <a:ea typeface="ＭＳ Ｐゴシック" charset="-128"/>
              </a:endParaRPr>
            </a:p>
          </p:txBody>
        </p:sp>
        <p:sp>
          <p:nvSpPr>
            <p:cNvPr id="9228" name="Rectangle 12"/>
            <p:cNvSpPr>
              <a:spLocks noChangeArrowheads="1"/>
            </p:cNvSpPr>
            <p:nvPr/>
          </p:nvSpPr>
          <p:spPr bwMode="auto">
            <a:xfrm>
              <a:off x="721" y="1884"/>
              <a:ext cx="3167" cy="7"/>
            </a:xfrm>
            <a:prstGeom prst="rect">
              <a:avLst/>
            </a:prstGeom>
            <a:gradFill rotWithShape="0">
              <a:gsLst>
                <a:gs pos="0">
                  <a:schemeClr val="bg1">
                    <a:gamma/>
                    <a:tint val="0"/>
                    <a:invGamma/>
                  </a:schemeClr>
                </a:gs>
                <a:gs pos="100000">
                  <a:schemeClr val="bg1"/>
                </a:gs>
              </a:gsLst>
              <a:lin ang="0" scaled="1"/>
            </a:gradFill>
            <a:ln w="9525">
              <a:noFill/>
              <a:miter lim="800000"/>
              <a:headEnd/>
              <a:tailEnd/>
            </a:ln>
            <a:effectLst/>
          </p:spPr>
          <p:txBody>
            <a:bodyPr wrap="none" anchor="ctr"/>
            <a:lstStyle/>
            <a:p>
              <a:pPr>
                <a:defRPr/>
              </a:pPr>
              <a:endParaRPr lang="en-US">
                <a:solidFill>
                  <a:srgbClr val="FFFFFF"/>
                </a:solidFill>
                <a:ea typeface="ＭＳ Ｐゴシック" charset="-128"/>
              </a:endParaRPr>
            </a:p>
          </p:txBody>
        </p:sp>
      </p:grpSp>
      <p:sp>
        <p:nvSpPr>
          <p:cNvPr id="19464" name="Rectangle 13"/>
          <p:cNvSpPr>
            <a:spLocks noGrp="1" noChangeArrowheads="1"/>
          </p:cNvSpPr>
          <p:nvPr>
            <p:ph type="body" idx="1"/>
          </p:nvPr>
        </p:nvSpPr>
        <p:spPr bwMode="auto">
          <a:xfrm>
            <a:off x="609600" y="762000"/>
            <a:ext cx="8382000" cy="5562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smtClean="0"/>
          </a:p>
        </p:txBody>
      </p:sp>
    </p:spTree>
  </p:cSld>
  <p:clrMap bg1="dk2" tx1="lt1" bg2="dk1" tx2="lt2" accent1="accent1" accent2="accent2" accent3="accent3" accent4="accent4" accent5="accent5" accent6="accent6" hlink="hlink" folHlink="folHlink"/>
  <p:sldLayoutIdLst>
    <p:sldLayoutId id="2147483987" r:id="rId1"/>
  </p:sldLayoutIdLst>
  <p:hf hdr="0"/>
  <p:txStyles>
    <p:titleStyle>
      <a:lvl1pPr algn="ctr" rtl="0" eaLnBrk="0" fontAlgn="base" hangingPunct="0">
        <a:spcBef>
          <a:spcPct val="0"/>
        </a:spcBef>
        <a:spcAft>
          <a:spcPct val="0"/>
        </a:spcAft>
        <a:defRPr sz="4400" b="1">
          <a:solidFill>
            <a:schemeClr val="tx2"/>
          </a:solidFill>
          <a:latin typeface="+mj-lt"/>
          <a:ea typeface="ＭＳ Ｐゴシック" pitchFamily="-106" charset="-128"/>
          <a:cs typeface="ＭＳ Ｐゴシック" pitchFamily="-106" charset="-128"/>
        </a:defRPr>
      </a:lvl1pPr>
      <a:lvl2pPr algn="ctr" rtl="0" eaLnBrk="0" fontAlgn="base" hangingPunct="0">
        <a:spcBef>
          <a:spcPct val="0"/>
        </a:spcBef>
        <a:spcAft>
          <a:spcPct val="0"/>
        </a:spcAft>
        <a:defRPr sz="4400" b="1">
          <a:solidFill>
            <a:schemeClr val="tx2"/>
          </a:solidFill>
          <a:latin typeface="Arial" pitchFamily="-106" charset="0"/>
          <a:ea typeface="ＭＳ Ｐゴシック" pitchFamily="-106" charset="-128"/>
          <a:cs typeface="ＭＳ Ｐゴシック" pitchFamily="-106" charset="-128"/>
        </a:defRPr>
      </a:lvl2pPr>
      <a:lvl3pPr algn="ctr" rtl="0" eaLnBrk="0" fontAlgn="base" hangingPunct="0">
        <a:spcBef>
          <a:spcPct val="0"/>
        </a:spcBef>
        <a:spcAft>
          <a:spcPct val="0"/>
        </a:spcAft>
        <a:defRPr sz="4400" b="1">
          <a:solidFill>
            <a:schemeClr val="tx2"/>
          </a:solidFill>
          <a:latin typeface="Arial" pitchFamily="-106" charset="0"/>
          <a:ea typeface="ＭＳ Ｐゴシック" pitchFamily="-106" charset="-128"/>
          <a:cs typeface="ＭＳ Ｐゴシック" pitchFamily="-106" charset="-128"/>
        </a:defRPr>
      </a:lvl3pPr>
      <a:lvl4pPr algn="ctr" rtl="0" eaLnBrk="0" fontAlgn="base" hangingPunct="0">
        <a:spcBef>
          <a:spcPct val="0"/>
        </a:spcBef>
        <a:spcAft>
          <a:spcPct val="0"/>
        </a:spcAft>
        <a:defRPr sz="4400" b="1">
          <a:solidFill>
            <a:schemeClr val="tx2"/>
          </a:solidFill>
          <a:latin typeface="Arial" pitchFamily="-106" charset="0"/>
          <a:ea typeface="ＭＳ Ｐゴシック" pitchFamily="-106" charset="-128"/>
          <a:cs typeface="ＭＳ Ｐゴシック" pitchFamily="-106" charset="-128"/>
        </a:defRPr>
      </a:lvl4pPr>
      <a:lvl5pPr algn="ctr" rtl="0" eaLnBrk="0" fontAlgn="base" hangingPunct="0">
        <a:spcBef>
          <a:spcPct val="0"/>
        </a:spcBef>
        <a:spcAft>
          <a:spcPct val="0"/>
        </a:spcAft>
        <a:defRPr sz="4400" b="1">
          <a:solidFill>
            <a:schemeClr val="tx2"/>
          </a:solidFill>
          <a:latin typeface="Arial" pitchFamily="-106" charset="0"/>
          <a:ea typeface="ＭＳ Ｐゴシック" pitchFamily="-106" charset="-128"/>
          <a:cs typeface="ＭＳ Ｐゴシック" pitchFamily="-106" charset="-128"/>
        </a:defRPr>
      </a:lvl5pPr>
      <a:lvl6pPr marL="457200" algn="ctr" rtl="0" eaLnBrk="1" fontAlgn="base" hangingPunct="1">
        <a:spcBef>
          <a:spcPct val="0"/>
        </a:spcBef>
        <a:spcAft>
          <a:spcPct val="0"/>
        </a:spcAft>
        <a:defRPr sz="4400" b="1">
          <a:solidFill>
            <a:schemeClr val="tx2"/>
          </a:solidFill>
          <a:latin typeface="Arial" pitchFamily="-106" charset="0"/>
        </a:defRPr>
      </a:lvl6pPr>
      <a:lvl7pPr marL="914400" algn="ctr" rtl="0" eaLnBrk="1" fontAlgn="base" hangingPunct="1">
        <a:spcBef>
          <a:spcPct val="0"/>
        </a:spcBef>
        <a:spcAft>
          <a:spcPct val="0"/>
        </a:spcAft>
        <a:defRPr sz="4400" b="1">
          <a:solidFill>
            <a:schemeClr val="tx2"/>
          </a:solidFill>
          <a:latin typeface="Arial" pitchFamily="-106" charset="0"/>
        </a:defRPr>
      </a:lvl7pPr>
      <a:lvl8pPr marL="1371600" algn="ctr" rtl="0" eaLnBrk="1" fontAlgn="base" hangingPunct="1">
        <a:spcBef>
          <a:spcPct val="0"/>
        </a:spcBef>
        <a:spcAft>
          <a:spcPct val="0"/>
        </a:spcAft>
        <a:defRPr sz="4400" b="1">
          <a:solidFill>
            <a:schemeClr val="tx2"/>
          </a:solidFill>
          <a:latin typeface="Arial" pitchFamily="-106" charset="0"/>
        </a:defRPr>
      </a:lvl8pPr>
      <a:lvl9pPr marL="1828800" algn="ctr" rtl="0" eaLnBrk="1" fontAlgn="base" hangingPunct="1">
        <a:spcBef>
          <a:spcPct val="0"/>
        </a:spcBef>
        <a:spcAft>
          <a:spcPct val="0"/>
        </a:spcAft>
        <a:defRPr sz="4400" b="1">
          <a:solidFill>
            <a:schemeClr val="tx2"/>
          </a:solidFill>
          <a:latin typeface="Arial" pitchFamily="-106" charset="0"/>
        </a:defRPr>
      </a:lvl9pPr>
    </p:titleStyle>
    <p:bodyStyle>
      <a:lvl1pPr marL="342900" indent="-342900" algn="l" rtl="0" eaLnBrk="0" fontAlgn="base" hangingPunct="0">
        <a:spcBef>
          <a:spcPct val="20000"/>
        </a:spcBef>
        <a:spcAft>
          <a:spcPct val="0"/>
        </a:spcAft>
        <a:buClr>
          <a:schemeClr val="tx2"/>
        </a:buClr>
        <a:buFont typeface="Times" pitchFamily="18" charset="0"/>
        <a:buChar char="•"/>
        <a:defRPr sz="2000">
          <a:solidFill>
            <a:schemeClr val="tx1"/>
          </a:solidFill>
          <a:latin typeface="+mn-lt"/>
          <a:ea typeface="ＭＳ Ｐゴシック" pitchFamily="-106" charset="-128"/>
          <a:cs typeface="ＭＳ Ｐゴシック" pitchFamily="-106" charset="-128"/>
        </a:defRPr>
      </a:lvl1pPr>
      <a:lvl2pPr marL="742950" indent="-285750" algn="l" rtl="0" eaLnBrk="0" fontAlgn="base" hangingPunct="0">
        <a:spcBef>
          <a:spcPct val="20000"/>
        </a:spcBef>
        <a:spcAft>
          <a:spcPct val="0"/>
        </a:spcAft>
        <a:buClr>
          <a:schemeClr val="accent2"/>
        </a:buClr>
        <a:buFont typeface="Times" pitchFamily="18" charset="0"/>
        <a:buChar char="•"/>
        <a:defRPr sz="2000" i="1">
          <a:solidFill>
            <a:schemeClr val="tx1"/>
          </a:solidFill>
          <a:latin typeface="+mn-lt"/>
          <a:ea typeface="ＭＳ Ｐゴシック" pitchFamily="-106" charset="-128"/>
          <a:cs typeface="ＭＳ Ｐゴシック"/>
        </a:defRPr>
      </a:lvl2pPr>
      <a:lvl3pPr marL="1143000" indent="-228600" algn="l" rtl="0" eaLnBrk="0" fontAlgn="base" hangingPunct="0">
        <a:spcBef>
          <a:spcPct val="20000"/>
        </a:spcBef>
        <a:spcAft>
          <a:spcPct val="0"/>
        </a:spcAft>
        <a:buClr>
          <a:schemeClr val="tx1"/>
        </a:buClr>
        <a:buFont typeface="Times" pitchFamily="18" charset="0"/>
        <a:buChar char="•"/>
        <a:defRPr sz="2400">
          <a:solidFill>
            <a:schemeClr val="tx1"/>
          </a:solidFill>
          <a:latin typeface="+mj-lt"/>
          <a:ea typeface="ＭＳ Ｐゴシック" pitchFamily="-106" charset="-128"/>
          <a:cs typeface="ＭＳ Ｐゴシック"/>
        </a:defRPr>
      </a:lvl3pPr>
      <a:lvl4pPr marL="1600200" indent="-228600" algn="l" rtl="0" eaLnBrk="0" fontAlgn="base" hangingPunct="0">
        <a:spcBef>
          <a:spcPct val="20000"/>
        </a:spcBef>
        <a:spcAft>
          <a:spcPct val="0"/>
        </a:spcAft>
        <a:buClr>
          <a:schemeClr val="tx2"/>
        </a:buClr>
        <a:buFont typeface="Wingdings" pitchFamily="2" charset="2"/>
        <a:buChar char="Ø"/>
        <a:defRPr sz="2000" i="1">
          <a:solidFill>
            <a:schemeClr val="tx1"/>
          </a:solidFill>
          <a:latin typeface="+mj-lt"/>
          <a:ea typeface="ＭＳ Ｐゴシック" pitchFamily="-106" charset="-128"/>
          <a:cs typeface="ＭＳ Ｐゴシック"/>
        </a:defRPr>
      </a:lvl4pPr>
      <a:lvl5pPr marL="2057400" indent="-228600" algn="l" rtl="0" eaLnBrk="0" fontAlgn="base" hangingPunct="0">
        <a:spcBef>
          <a:spcPct val="20000"/>
        </a:spcBef>
        <a:spcAft>
          <a:spcPct val="0"/>
        </a:spcAft>
        <a:buFont typeface="Wingdings" pitchFamily="2" charset="2"/>
        <a:buChar char="§"/>
        <a:defRPr sz="1600">
          <a:solidFill>
            <a:schemeClr val="tx1"/>
          </a:solidFill>
          <a:latin typeface="+mj-lt"/>
          <a:ea typeface="ＭＳ Ｐゴシック" pitchFamily="-106" charset="-128"/>
          <a:cs typeface="ＭＳ Ｐゴシック"/>
        </a:defRPr>
      </a:lvl5pPr>
      <a:lvl6pPr marL="2514600" indent="-228600" algn="l" rtl="0" eaLnBrk="1" fontAlgn="base" hangingPunct="1">
        <a:spcBef>
          <a:spcPct val="20000"/>
        </a:spcBef>
        <a:spcAft>
          <a:spcPct val="0"/>
        </a:spcAft>
        <a:buFont typeface="Wingdings" pitchFamily="-106" charset="2"/>
        <a:buChar char="§"/>
        <a:defRPr sz="1600">
          <a:solidFill>
            <a:schemeClr val="tx1"/>
          </a:solidFill>
          <a:latin typeface="+mj-lt"/>
          <a:ea typeface="ＭＳ Ｐゴシック" pitchFamily="-106" charset="-128"/>
        </a:defRPr>
      </a:lvl6pPr>
      <a:lvl7pPr marL="2971800" indent="-228600" algn="l" rtl="0" eaLnBrk="1" fontAlgn="base" hangingPunct="1">
        <a:spcBef>
          <a:spcPct val="20000"/>
        </a:spcBef>
        <a:spcAft>
          <a:spcPct val="0"/>
        </a:spcAft>
        <a:buFont typeface="Wingdings" pitchFamily="-106" charset="2"/>
        <a:buChar char="§"/>
        <a:defRPr sz="1600">
          <a:solidFill>
            <a:schemeClr val="tx1"/>
          </a:solidFill>
          <a:latin typeface="+mj-lt"/>
          <a:ea typeface="ＭＳ Ｐゴシック" pitchFamily="-106" charset="-128"/>
        </a:defRPr>
      </a:lvl7pPr>
      <a:lvl8pPr marL="3429000" indent="-228600" algn="l" rtl="0" eaLnBrk="1" fontAlgn="base" hangingPunct="1">
        <a:spcBef>
          <a:spcPct val="20000"/>
        </a:spcBef>
        <a:spcAft>
          <a:spcPct val="0"/>
        </a:spcAft>
        <a:buFont typeface="Wingdings" pitchFamily="-106" charset="2"/>
        <a:buChar char="§"/>
        <a:defRPr sz="1600">
          <a:solidFill>
            <a:schemeClr val="tx1"/>
          </a:solidFill>
          <a:latin typeface="+mj-lt"/>
          <a:ea typeface="ＭＳ Ｐゴシック" pitchFamily="-106" charset="-128"/>
        </a:defRPr>
      </a:lvl8pPr>
      <a:lvl9pPr marL="3886200" indent="-228600" algn="l" rtl="0" eaLnBrk="1" fontAlgn="base" hangingPunct="1">
        <a:spcBef>
          <a:spcPct val="20000"/>
        </a:spcBef>
        <a:spcAft>
          <a:spcPct val="0"/>
        </a:spcAft>
        <a:buFont typeface="Wingdings" pitchFamily="-106" charset="2"/>
        <a:buChar char="§"/>
        <a:defRPr sz="1600">
          <a:solidFill>
            <a:schemeClr val="tx1"/>
          </a:solidFill>
          <a:latin typeface="+mj-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Полилиния 6"/>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8" name="Полилиния 7"/>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21508" name="Заголовок 8"/>
          <p:cNvSpPr>
            <a:spLocks noGrp="1"/>
          </p:cNvSpPr>
          <p:nvPr>
            <p:ph type="title"/>
          </p:nvPr>
        </p:nvSpPr>
        <p:spPr bwMode="auto">
          <a:xfrm>
            <a:off x="457200" y="704850"/>
            <a:ext cx="8229600" cy="1143000"/>
          </a:xfrm>
          <a:prstGeom prst="rect">
            <a:avLst/>
          </a:prstGeom>
          <a:noFill/>
          <a:ln w="9525">
            <a:noFill/>
            <a:miter lim="800000"/>
            <a:headEnd/>
            <a:tailEnd/>
          </a:ln>
        </p:spPr>
        <p:txBody>
          <a:bodyPr vert="horz" wrap="square" lIns="0" tIns="45720" rIns="0" bIns="0" numCol="1" anchor="b" anchorCtr="0" compatLnSpc="1">
            <a:prstTxWarp prst="textNoShape">
              <a:avLst/>
            </a:prstTxWarp>
          </a:bodyPr>
          <a:lstStyle/>
          <a:p>
            <a:pPr lvl="0"/>
            <a:r>
              <a:rPr lang="ru-RU" smtClean="0"/>
              <a:t>Образец заголовка</a:t>
            </a:r>
            <a:endParaRPr lang="en-US" smtClean="0"/>
          </a:p>
        </p:txBody>
      </p:sp>
      <p:sp>
        <p:nvSpPr>
          <p:cNvPr id="21509" name="Текст 29"/>
          <p:cNvSpPr>
            <a:spLocks noGrp="1"/>
          </p:cNvSpPr>
          <p:nvPr>
            <p:ph type="body" idx="1"/>
          </p:nvPr>
        </p:nvSpPr>
        <p:spPr bwMode="auto">
          <a:xfrm>
            <a:off x="457200" y="1935163"/>
            <a:ext cx="8229600" cy="43894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smtClean="0"/>
          </a:p>
        </p:txBody>
      </p:sp>
      <p:sp>
        <p:nvSpPr>
          <p:cNvPr id="10" name="Дата 9"/>
          <p:cNvSpPr>
            <a:spLocks noGrp="1"/>
          </p:cNvSpPr>
          <p:nvPr>
            <p:ph type="dt" sz="half" idx="2"/>
          </p:nvPr>
        </p:nvSpPr>
        <p:spPr>
          <a:xfrm>
            <a:off x="457200" y="6356350"/>
            <a:ext cx="2133600" cy="365125"/>
          </a:xfrm>
          <a:prstGeom prst="rect">
            <a:avLst/>
          </a:prstGeom>
        </p:spPr>
        <p:txBody>
          <a:bodyPr vert="horz" lIns="0" tIns="0" rIns="0" bIns="0" anchor="b"/>
          <a:lstStyle>
            <a:lvl1pPr algn="l" eaLnBrk="1" fontAlgn="auto" latinLnBrk="0" hangingPunct="1">
              <a:spcBef>
                <a:spcPts val="0"/>
              </a:spcBef>
              <a:spcAft>
                <a:spcPts val="0"/>
              </a:spcAft>
              <a:defRPr kumimoji="0" sz="1200" smtClean="0">
                <a:solidFill>
                  <a:schemeClr val="tx2">
                    <a:shade val="90000"/>
                  </a:schemeClr>
                </a:solidFill>
                <a:latin typeface="+mn-lt"/>
              </a:defRPr>
            </a:lvl1pPr>
          </a:lstStyle>
          <a:p>
            <a:pPr>
              <a:defRPr/>
            </a:pPr>
            <a:fld id="{09F65671-DD9B-4163-AB96-21DB716BD8A1}" type="datetimeFigureOut">
              <a:rPr lang="ru-RU"/>
              <a:pPr>
                <a:defRPr/>
              </a:pPr>
              <a:t>14.09.2011</a:t>
            </a:fld>
            <a:endParaRPr lang="ru-RU"/>
          </a:p>
        </p:txBody>
      </p:sp>
      <p:sp>
        <p:nvSpPr>
          <p:cNvPr id="22" name="Нижний колонтитул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fontAlgn="auto" latinLnBrk="0" hangingPunct="1">
              <a:spcBef>
                <a:spcPts val="0"/>
              </a:spcBef>
              <a:spcAft>
                <a:spcPts val="0"/>
              </a:spcAft>
              <a:defRPr kumimoji="0" sz="1200">
                <a:solidFill>
                  <a:schemeClr val="tx2">
                    <a:shade val="90000"/>
                  </a:schemeClr>
                </a:solidFill>
                <a:latin typeface="+mn-lt"/>
              </a:defRPr>
            </a:lvl1pPr>
          </a:lstStyle>
          <a:p>
            <a:pPr>
              <a:defRPr/>
            </a:pPr>
            <a:endParaRPr lang="ru-RU"/>
          </a:p>
        </p:txBody>
      </p:sp>
      <p:sp>
        <p:nvSpPr>
          <p:cNvPr id="18" name="Номер слайда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fontAlgn="auto" latinLnBrk="0" hangingPunct="1">
              <a:spcBef>
                <a:spcPts val="0"/>
              </a:spcBef>
              <a:spcAft>
                <a:spcPts val="0"/>
              </a:spcAft>
              <a:defRPr kumimoji="0" sz="1200" smtClean="0">
                <a:solidFill>
                  <a:schemeClr val="tx2">
                    <a:shade val="90000"/>
                  </a:schemeClr>
                </a:solidFill>
                <a:latin typeface="+mn-lt"/>
              </a:defRPr>
            </a:lvl1pPr>
          </a:lstStyle>
          <a:p>
            <a:pPr>
              <a:defRPr/>
            </a:pPr>
            <a:fld id="{B9C6E3B1-BEFC-4C70-8229-87A326C52ABA}" type="slidenum">
              <a:rPr lang="ru-RU"/>
              <a:pPr>
                <a:defRPr/>
              </a:pPr>
              <a:t>‹#›</a:t>
            </a:fld>
            <a:endParaRPr lang="ru-RU"/>
          </a:p>
        </p:txBody>
      </p:sp>
      <p:grpSp>
        <p:nvGrpSpPr>
          <p:cNvPr id="21513" name="Группа 1"/>
          <p:cNvGrpSpPr>
            <a:grpSpLocks/>
          </p:cNvGrpSpPr>
          <p:nvPr/>
        </p:nvGrpSpPr>
        <p:grpSpPr bwMode="auto">
          <a:xfrm>
            <a:off x="-19050" y="203200"/>
            <a:ext cx="9180513" cy="647700"/>
            <a:chOff x="-19045" y="216550"/>
            <a:chExt cx="9180548" cy="649224"/>
          </a:xfrm>
        </p:grpSpPr>
        <p:sp>
          <p:nvSpPr>
            <p:cNvPr id="12" name="Полилиния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13" name="Полилиния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grpSp>
    </p:spTree>
  </p:cSld>
  <p:clrMap bg1="lt1" tx1="dk1" bg2="lt2" tx2="dk2" accent1="accent1" accent2="accent2" accent3="accent3" accent4="accent4" accent5="accent5" accent6="accent6" hlink="hlink" folHlink="folHlink"/>
  <p:sldLayoutIdLst>
    <p:sldLayoutId id="2147483988" r:id="rId1"/>
    <p:sldLayoutId id="2147483982" r:id="rId2"/>
    <p:sldLayoutId id="2147483989" r:id="rId3"/>
    <p:sldLayoutId id="2147483981" r:id="rId4"/>
    <p:sldLayoutId id="2147483980" r:id="rId5"/>
    <p:sldLayoutId id="2147483979" r:id="rId6"/>
    <p:sldLayoutId id="2147483978" r:id="rId7"/>
    <p:sldLayoutId id="2147483977" r:id="rId8"/>
    <p:sldLayoutId id="2147483990" r:id="rId9"/>
    <p:sldLayoutId id="2147483976" r:id="rId10"/>
    <p:sldLayoutId id="2147483975" r:id="rId11"/>
  </p:sldLayoutIdLst>
  <p:txStyles>
    <p:titleStyle>
      <a:lvl1pPr algn="l" rtl="0" fontAlgn="base">
        <a:spcBef>
          <a:spcPct val="0"/>
        </a:spcBef>
        <a:spcAft>
          <a:spcPct val="0"/>
        </a:spcAft>
        <a:defRPr sz="5000" kern="1200">
          <a:solidFill>
            <a:schemeClr val="tx2"/>
          </a:solidFill>
          <a:latin typeface="+mj-lt"/>
          <a:ea typeface="+mj-ea"/>
          <a:cs typeface="+mj-cs"/>
        </a:defRPr>
      </a:lvl1pPr>
      <a:lvl2pPr algn="l" rtl="0" fontAlgn="base">
        <a:spcBef>
          <a:spcPct val="0"/>
        </a:spcBef>
        <a:spcAft>
          <a:spcPct val="0"/>
        </a:spcAft>
        <a:defRPr sz="5000">
          <a:solidFill>
            <a:schemeClr val="tx2"/>
          </a:solidFill>
          <a:latin typeface="Calibri" pitchFamily="34" charset="0"/>
        </a:defRPr>
      </a:lvl2pPr>
      <a:lvl3pPr algn="l" rtl="0" fontAlgn="base">
        <a:spcBef>
          <a:spcPct val="0"/>
        </a:spcBef>
        <a:spcAft>
          <a:spcPct val="0"/>
        </a:spcAft>
        <a:defRPr sz="5000">
          <a:solidFill>
            <a:schemeClr val="tx2"/>
          </a:solidFill>
          <a:latin typeface="Calibri" pitchFamily="34" charset="0"/>
        </a:defRPr>
      </a:lvl3pPr>
      <a:lvl4pPr algn="l" rtl="0" fontAlgn="base">
        <a:spcBef>
          <a:spcPct val="0"/>
        </a:spcBef>
        <a:spcAft>
          <a:spcPct val="0"/>
        </a:spcAft>
        <a:defRPr sz="5000">
          <a:solidFill>
            <a:schemeClr val="tx2"/>
          </a:solidFill>
          <a:latin typeface="Calibri" pitchFamily="34" charset="0"/>
        </a:defRPr>
      </a:lvl4pPr>
      <a:lvl5pPr algn="l" rtl="0" fontAlgn="base">
        <a:spcBef>
          <a:spcPct val="0"/>
        </a:spcBef>
        <a:spcAft>
          <a:spcPct val="0"/>
        </a:spcAft>
        <a:defRPr sz="5000">
          <a:solidFill>
            <a:schemeClr val="tx2"/>
          </a:solidFill>
          <a:latin typeface="Calibri" pitchFamily="34" charset="0"/>
        </a:defRPr>
      </a:lvl5pPr>
      <a:lvl6pPr marL="457200" algn="l" rtl="0" fontAlgn="base">
        <a:spcBef>
          <a:spcPct val="0"/>
        </a:spcBef>
        <a:spcAft>
          <a:spcPct val="0"/>
        </a:spcAft>
        <a:defRPr sz="5000">
          <a:solidFill>
            <a:schemeClr val="tx2"/>
          </a:solidFill>
          <a:latin typeface="Calibri" pitchFamily="34" charset="0"/>
        </a:defRPr>
      </a:lvl6pPr>
      <a:lvl7pPr marL="914400" algn="l" rtl="0" fontAlgn="base">
        <a:spcBef>
          <a:spcPct val="0"/>
        </a:spcBef>
        <a:spcAft>
          <a:spcPct val="0"/>
        </a:spcAft>
        <a:defRPr sz="5000">
          <a:solidFill>
            <a:schemeClr val="tx2"/>
          </a:solidFill>
          <a:latin typeface="Calibri" pitchFamily="34" charset="0"/>
        </a:defRPr>
      </a:lvl7pPr>
      <a:lvl8pPr marL="1371600" algn="l" rtl="0" fontAlgn="base">
        <a:spcBef>
          <a:spcPct val="0"/>
        </a:spcBef>
        <a:spcAft>
          <a:spcPct val="0"/>
        </a:spcAft>
        <a:defRPr sz="5000">
          <a:solidFill>
            <a:schemeClr val="tx2"/>
          </a:solidFill>
          <a:latin typeface="Calibri" pitchFamily="34" charset="0"/>
        </a:defRPr>
      </a:lvl8pPr>
      <a:lvl9pPr marL="1828800" algn="l" rtl="0" fontAlgn="base">
        <a:spcBef>
          <a:spcPct val="0"/>
        </a:spcBef>
        <a:spcAft>
          <a:spcPct val="0"/>
        </a:spcAft>
        <a:defRPr sz="5000">
          <a:solidFill>
            <a:schemeClr val="tx2"/>
          </a:solidFill>
          <a:latin typeface="Calibri" pitchFamily="34" charset="0"/>
        </a:defRPr>
      </a:lvl9pPr>
    </p:titleStyle>
    <p:bodyStyle>
      <a:lvl1pPr marL="273050" indent="-273050" algn="l" rtl="0" fontAlgn="base">
        <a:spcBef>
          <a:spcPct val="20000"/>
        </a:spcBef>
        <a:spcAft>
          <a:spcPct val="0"/>
        </a:spcAft>
        <a:buClr>
          <a:srgbClr val="0BD0D9"/>
        </a:buClr>
        <a:buSzPct val="95000"/>
        <a:buFont typeface="Wingdings 2" pitchFamily="18" charset="2"/>
        <a:buChar char=""/>
        <a:defRPr sz="2600" kern="1200">
          <a:solidFill>
            <a:schemeClr val="tx1"/>
          </a:solidFill>
          <a:latin typeface="+mn-lt"/>
          <a:ea typeface="+mn-ea"/>
          <a:cs typeface="+mn-cs"/>
        </a:defRPr>
      </a:lvl1pPr>
      <a:lvl2pPr marL="639763" indent="-246063" algn="l" rtl="0" fontAlgn="base">
        <a:spcBef>
          <a:spcPct val="20000"/>
        </a:spcBef>
        <a:spcAft>
          <a:spcPct val="0"/>
        </a:spcAft>
        <a:buClr>
          <a:schemeClr val="accent1"/>
        </a:buClr>
        <a:buSzPct val="85000"/>
        <a:buFont typeface="Wingdings 2" pitchFamily="18" charset="2"/>
        <a:buChar char=""/>
        <a:defRPr sz="2400" kern="1200">
          <a:solidFill>
            <a:schemeClr val="tx1"/>
          </a:solidFill>
          <a:latin typeface="+mn-lt"/>
          <a:ea typeface="+mn-ea"/>
          <a:cs typeface="+mn-cs"/>
        </a:defRPr>
      </a:lvl2pPr>
      <a:lvl3pPr marL="914400" indent="-246063" algn="l" rtl="0" fontAlgn="base">
        <a:spcBef>
          <a:spcPct val="20000"/>
        </a:spcBef>
        <a:spcAft>
          <a:spcPct val="0"/>
        </a:spcAft>
        <a:buClr>
          <a:schemeClr val="accent2"/>
        </a:buClr>
        <a:buSzPct val="70000"/>
        <a:buFont typeface="Wingdings 2" pitchFamily="18" charset="2"/>
        <a:buChar char=""/>
        <a:defRPr sz="2100" kern="1200">
          <a:solidFill>
            <a:schemeClr val="tx1"/>
          </a:solidFill>
          <a:latin typeface="+mn-lt"/>
          <a:ea typeface="+mn-ea"/>
          <a:cs typeface="+mn-cs"/>
        </a:defRPr>
      </a:lvl3pPr>
      <a:lvl4pPr marL="1187450" indent="-209550" algn="l" rtl="0" fontAlgn="base">
        <a:spcBef>
          <a:spcPct val="20000"/>
        </a:spcBef>
        <a:spcAft>
          <a:spcPct val="0"/>
        </a:spcAft>
        <a:buClr>
          <a:srgbClr val="0BD0D9"/>
        </a:buClr>
        <a:buSzPct val="65000"/>
        <a:buFont typeface="Wingdings 2" pitchFamily="18" charset="2"/>
        <a:buChar char=""/>
        <a:defRPr sz="2000" kern="1200">
          <a:solidFill>
            <a:schemeClr val="tx1"/>
          </a:solidFill>
          <a:latin typeface="+mn-lt"/>
          <a:ea typeface="+mn-ea"/>
          <a:cs typeface="+mn-cs"/>
        </a:defRPr>
      </a:lvl4pPr>
      <a:lvl5pPr marL="1462088" indent="-209550" algn="l" rtl="0" fontAlgn="base">
        <a:spcBef>
          <a:spcPct val="20000"/>
        </a:spcBef>
        <a:spcAft>
          <a:spcPct val="0"/>
        </a:spcAft>
        <a:buClr>
          <a:srgbClr val="10CF9B"/>
        </a:buClr>
        <a:buSzPct val="65000"/>
        <a:buFont typeface="Wingdings 2" pitchFamily="18" charset="2"/>
        <a:buChar char=""/>
        <a:defRPr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218" name="Rectangle 2"/>
          <p:cNvSpPr>
            <a:spLocks noChangeArrowheads="1"/>
          </p:cNvSpPr>
          <p:nvPr/>
        </p:nvSpPr>
        <p:spPr bwMode="auto">
          <a:xfrm>
            <a:off x="533400" y="838200"/>
            <a:ext cx="8534400" cy="6096000"/>
          </a:xfrm>
          <a:prstGeom prst="rect">
            <a:avLst/>
          </a:prstGeom>
          <a:gradFill rotWithShape="0">
            <a:gsLst>
              <a:gs pos="0">
                <a:schemeClr val="accent1">
                  <a:gamma/>
                  <a:shade val="24706"/>
                  <a:invGamma/>
                </a:schemeClr>
              </a:gs>
              <a:gs pos="100000">
                <a:schemeClr val="accent1"/>
              </a:gs>
            </a:gsLst>
            <a:lin ang="0" scaled="1"/>
          </a:gradFill>
          <a:ln w="9525">
            <a:noFill/>
            <a:miter lim="800000"/>
            <a:headEnd/>
            <a:tailEnd/>
          </a:ln>
          <a:effectLst/>
        </p:spPr>
        <p:txBody>
          <a:bodyPr wrap="none" anchor="ctr"/>
          <a:lstStyle/>
          <a:p>
            <a:pPr>
              <a:defRPr/>
            </a:pPr>
            <a:endParaRPr lang="en-US">
              <a:solidFill>
                <a:srgbClr val="FFFFFF"/>
              </a:solidFill>
              <a:ea typeface="ＭＳ Ｐゴシック" charset="-128"/>
            </a:endParaRPr>
          </a:p>
        </p:txBody>
      </p:sp>
      <p:sp>
        <p:nvSpPr>
          <p:cNvPr id="9219" name="Rectangle 3"/>
          <p:cNvSpPr>
            <a:spLocks noChangeArrowheads="1"/>
          </p:cNvSpPr>
          <p:nvPr/>
        </p:nvSpPr>
        <p:spPr bwMode="auto">
          <a:xfrm>
            <a:off x="0" y="762000"/>
            <a:ext cx="609600" cy="6096000"/>
          </a:xfrm>
          <a:prstGeom prst="rect">
            <a:avLst/>
          </a:prstGeom>
          <a:gradFill rotWithShape="0">
            <a:gsLst>
              <a:gs pos="0">
                <a:schemeClr val="accent1">
                  <a:gamma/>
                  <a:shade val="13333"/>
                  <a:invGamma/>
                </a:schemeClr>
              </a:gs>
              <a:gs pos="100000">
                <a:schemeClr val="accent1"/>
              </a:gs>
            </a:gsLst>
            <a:lin ang="5400000" scaled="1"/>
          </a:gradFill>
          <a:ln w="9525">
            <a:noFill/>
            <a:miter lim="800000"/>
            <a:headEnd/>
            <a:tailEnd/>
          </a:ln>
          <a:effectLst/>
        </p:spPr>
        <p:txBody>
          <a:bodyPr wrap="none" anchor="ctr"/>
          <a:lstStyle/>
          <a:p>
            <a:pPr>
              <a:defRPr/>
            </a:pPr>
            <a:endParaRPr lang="en-US">
              <a:solidFill>
                <a:srgbClr val="FFFFFF"/>
              </a:solidFill>
              <a:ea typeface="ＭＳ Ｐゴシック" charset="-128"/>
            </a:endParaRPr>
          </a:p>
        </p:txBody>
      </p:sp>
      <p:sp>
        <p:nvSpPr>
          <p:cNvPr id="9220" name="Rectangle 4"/>
          <p:cNvSpPr>
            <a:spLocks noGrp="1" noChangeArrowheads="1"/>
          </p:cNvSpPr>
          <p:nvPr>
            <p:ph type="dt" sz="half" idx="2"/>
          </p:nvPr>
        </p:nvSpPr>
        <p:spPr bwMode="auto">
          <a:xfrm>
            <a:off x="152400" y="6477000"/>
            <a:ext cx="1905000" cy="30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400">
                <a:solidFill>
                  <a:srgbClr val="FFFFFF"/>
                </a:solidFill>
                <a:latin typeface="Times" charset="0"/>
                <a:ea typeface="ＭＳ Ｐゴシック" charset="-128"/>
              </a:defRPr>
            </a:lvl1pPr>
          </a:lstStyle>
          <a:p>
            <a:pPr>
              <a:defRPr/>
            </a:pPr>
            <a:r>
              <a:rPr lang="ru-RU"/>
              <a:t>11 июля 2011</a:t>
            </a:r>
          </a:p>
        </p:txBody>
      </p:sp>
      <p:sp>
        <p:nvSpPr>
          <p:cNvPr id="9221" name="Rectangle 5"/>
          <p:cNvSpPr>
            <a:spLocks noGrp="1" noChangeArrowheads="1"/>
          </p:cNvSpPr>
          <p:nvPr>
            <p:ph type="ftr" sz="quarter" idx="3"/>
          </p:nvPr>
        </p:nvSpPr>
        <p:spPr bwMode="auto">
          <a:xfrm>
            <a:off x="2895600" y="6477000"/>
            <a:ext cx="3276600" cy="30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a:defRPr sz="1400">
                <a:solidFill>
                  <a:srgbClr val="FFFFFF"/>
                </a:solidFill>
                <a:latin typeface="Times" charset="0"/>
                <a:ea typeface="ＭＳ Ｐゴシック" charset="-128"/>
              </a:defRPr>
            </a:lvl1pPr>
          </a:lstStyle>
          <a:p>
            <a:pPr>
              <a:defRPr/>
            </a:pPr>
            <a:r>
              <a:rPr lang="en-US"/>
              <a:t>В.А.Матвеев, Правителственная комиссия по мегапроектам, Дубна</a:t>
            </a:r>
            <a:endParaRPr lang="ru-RU"/>
          </a:p>
        </p:txBody>
      </p:sp>
      <p:sp>
        <p:nvSpPr>
          <p:cNvPr id="9222" name="Rectangle 6"/>
          <p:cNvSpPr>
            <a:spLocks noGrp="1" noChangeArrowheads="1"/>
          </p:cNvSpPr>
          <p:nvPr>
            <p:ph type="sldNum" sz="quarter" idx="4"/>
          </p:nvPr>
        </p:nvSpPr>
        <p:spPr bwMode="auto">
          <a:xfrm>
            <a:off x="8077200" y="6477000"/>
            <a:ext cx="914400" cy="30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400">
                <a:solidFill>
                  <a:srgbClr val="FFFFFF"/>
                </a:solidFill>
                <a:latin typeface="Times" charset="0"/>
                <a:ea typeface="ＭＳ Ｐゴシック" charset="-128"/>
              </a:defRPr>
            </a:lvl1pPr>
          </a:lstStyle>
          <a:p>
            <a:pPr>
              <a:defRPr/>
            </a:pPr>
            <a:fld id="{B9434447-DE21-4591-8B3C-2E066167C33B}" type="slidenum">
              <a:rPr lang="ru-RU"/>
              <a:pPr>
                <a:defRPr/>
              </a:pPr>
              <a:t>‹#›</a:t>
            </a:fld>
            <a:endParaRPr lang="ru-RU"/>
          </a:p>
        </p:txBody>
      </p:sp>
      <p:grpSp>
        <p:nvGrpSpPr>
          <p:cNvPr id="2" name="Group 7"/>
          <p:cNvGrpSpPr>
            <a:grpSpLocks/>
          </p:cNvGrpSpPr>
          <p:nvPr/>
        </p:nvGrpSpPr>
        <p:grpSpPr bwMode="auto">
          <a:xfrm>
            <a:off x="0" y="76200"/>
            <a:ext cx="3276600" cy="1473200"/>
            <a:chOff x="0" y="1200"/>
            <a:chExt cx="3888" cy="1536"/>
          </a:xfrm>
        </p:grpSpPr>
        <p:sp>
          <p:nvSpPr>
            <p:cNvPr id="9224" name="Oval 8"/>
            <p:cNvSpPr>
              <a:spLocks noChangeArrowheads="1"/>
            </p:cNvSpPr>
            <p:nvPr/>
          </p:nvSpPr>
          <p:spPr bwMode="auto">
            <a:xfrm>
              <a:off x="497" y="1697"/>
              <a:ext cx="360" cy="359"/>
            </a:xfrm>
            <a:prstGeom prst="ellipse">
              <a:avLst/>
            </a:prstGeom>
            <a:gradFill rotWithShape="0">
              <a:gsLst>
                <a:gs pos="0">
                  <a:schemeClr val="accent1"/>
                </a:gs>
                <a:gs pos="100000">
                  <a:schemeClr val="accent1">
                    <a:gamma/>
                    <a:shade val="31373"/>
                    <a:invGamma/>
                  </a:schemeClr>
                </a:gs>
              </a:gsLst>
              <a:path path="shape">
                <a:fillToRect l="50000" t="50000" r="50000" b="50000"/>
              </a:path>
            </a:gradFill>
            <a:ln w="9525">
              <a:noFill/>
              <a:round/>
              <a:headEnd/>
              <a:tailEnd/>
            </a:ln>
            <a:effectLst/>
          </p:spPr>
          <p:txBody>
            <a:bodyPr wrap="none" anchor="ctr"/>
            <a:lstStyle/>
            <a:p>
              <a:pPr>
                <a:defRPr/>
              </a:pPr>
              <a:endParaRPr lang="en-US">
                <a:solidFill>
                  <a:srgbClr val="FFFFFF"/>
                </a:solidFill>
                <a:ea typeface="ＭＳ Ｐゴシック" charset="-128"/>
              </a:endParaRPr>
            </a:p>
          </p:txBody>
        </p:sp>
        <p:sp>
          <p:nvSpPr>
            <p:cNvPr id="9225" name="Oval 9"/>
            <p:cNvSpPr>
              <a:spLocks noChangeArrowheads="1"/>
            </p:cNvSpPr>
            <p:nvPr/>
          </p:nvSpPr>
          <p:spPr bwMode="auto">
            <a:xfrm>
              <a:off x="593" y="1802"/>
              <a:ext cx="164" cy="156"/>
            </a:xfrm>
            <a:prstGeom prst="ellipse">
              <a:avLst/>
            </a:prstGeom>
            <a:gradFill rotWithShape="0">
              <a:gsLst>
                <a:gs pos="0">
                  <a:schemeClr val="accent1">
                    <a:gamma/>
                    <a:tint val="0"/>
                    <a:invGamma/>
                  </a:schemeClr>
                </a:gs>
                <a:gs pos="100000">
                  <a:schemeClr val="accent1"/>
                </a:gs>
              </a:gsLst>
              <a:path path="shape">
                <a:fillToRect l="50000" t="50000" r="50000" b="50000"/>
              </a:path>
            </a:gradFill>
            <a:ln w="9525">
              <a:noFill/>
              <a:round/>
              <a:headEnd/>
              <a:tailEnd/>
            </a:ln>
            <a:effectLst/>
          </p:spPr>
          <p:txBody>
            <a:bodyPr wrap="none" anchor="ctr"/>
            <a:lstStyle/>
            <a:p>
              <a:pPr>
                <a:defRPr/>
              </a:pPr>
              <a:endParaRPr lang="en-US">
                <a:solidFill>
                  <a:srgbClr val="FFFFFF"/>
                </a:solidFill>
                <a:ea typeface="ＭＳ Ｐゴシック" charset="-128"/>
              </a:endParaRPr>
            </a:p>
          </p:txBody>
        </p:sp>
        <p:sp>
          <p:nvSpPr>
            <p:cNvPr id="9226" name="Rectangle 10"/>
            <p:cNvSpPr>
              <a:spLocks noChangeArrowheads="1"/>
            </p:cNvSpPr>
            <p:nvPr/>
          </p:nvSpPr>
          <p:spPr bwMode="auto">
            <a:xfrm>
              <a:off x="0" y="1884"/>
              <a:ext cx="1439" cy="7"/>
            </a:xfrm>
            <a:prstGeom prst="rect">
              <a:avLst/>
            </a:prstGeom>
            <a:gradFill rotWithShape="0">
              <a:gsLst>
                <a:gs pos="0">
                  <a:schemeClr val="bg1"/>
                </a:gs>
                <a:gs pos="50000">
                  <a:schemeClr val="bg1">
                    <a:gamma/>
                    <a:tint val="0"/>
                    <a:invGamma/>
                  </a:schemeClr>
                </a:gs>
                <a:gs pos="100000">
                  <a:schemeClr val="bg1"/>
                </a:gs>
              </a:gsLst>
              <a:lin ang="0" scaled="1"/>
            </a:gradFill>
            <a:ln w="9525">
              <a:noFill/>
              <a:miter lim="800000"/>
              <a:headEnd/>
              <a:tailEnd/>
            </a:ln>
            <a:effectLst/>
          </p:spPr>
          <p:txBody>
            <a:bodyPr wrap="none" anchor="ctr"/>
            <a:lstStyle/>
            <a:p>
              <a:pPr>
                <a:defRPr/>
              </a:pPr>
              <a:endParaRPr lang="en-US">
                <a:solidFill>
                  <a:srgbClr val="FFFFFF"/>
                </a:solidFill>
                <a:ea typeface="ＭＳ Ｐゴシック" charset="-128"/>
              </a:endParaRPr>
            </a:p>
          </p:txBody>
        </p:sp>
        <p:sp>
          <p:nvSpPr>
            <p:cNvPr id="9227" name="Rectangle 11"/>
            <p:cNvSpPr>
              <a:spLocks noChangeArrowheads="1"/>
            </p:cNvSpPr>
            <p:nvPr/>
          </p:nvSpPr>
          <p:spPr bwMode="auto">
            <a:xfrm>
              <a:off x="678" y="1200"/>
              <a:ext cx="6" cy="1536"/>
            </a:xfrm>
            <a:prstGeom prst="rect">
              <a:avLst/>
            </a:prstGeom>
            <a:gradFill rotWithShape="0">
              <a:gsLst>
                <a:gs pos="0">
                  <a:schemeClr val="bg1"/>
                </a:gs>
                <a:gs pos="50000">
                  <a:schemeClr val="bg1">
                    <a:gamma/>
                    <a:tint val="0"/>
                    <a:invGamma/>
                  </a:schemeClr>
                </a:gs>
                <a:gs pos="100000">
                  <a:schemeClr val="bg1"/>
                </a:gs>
              </a:gsLst>
              <a:lin ang="5400000" scaled="1"/>
            </a:gradFill>
            <a:ln w="9525">
              <a:noFill/>
              <a:miter lim="800000"/>
              <a:headEnd/>
              <a:tailEnd/>
            </a:ln>
            <a:effectLst/>
          </p:spPr>
          <p:txBody>
            <a:bodyPr wrap="none" anchor="ctr"/>
            <a:lstStyle/>
            <a:p>
              <a:pPr>
                <a:defRPr/>
              </a:pPr>
              <a:endParaRPr lang="en-US">
                <a:solidFill>
                  <a:srgbClr val="FFFFFF"/>
                </a:solidFill>
                <a:ea typeface="ＭＳ Ｐゴシック" charset="-128"/>
              </a:endParaRPr>
            </a:p>
          </p:txBody>
        </p:sp>
        <p:sp>
          <p:nvSpPr>
            <p:cNvPr id="9228" name="Rectangle 12"/>
            <p:cNvSpPr>
              <a:spLocks noChangeArrowheads="1"/>
            </p:cNvSpPr>
            <p:nvPr/>
          </p:nvSpPr>
          <p:spPr bwMode="auto">
            <a:xfrm>
              <a:off x="721" y="1884"/>
              <a:ext cx="3167" cy="7"/>
            </a:xfrm>
            <a:prstGeom prst="rect">
              <a:avLst/>
            </a:prstGeom>
            <a:gradFill rotWithShape="0">
              <a:gsLst>
                <a:gs pos="0">
                  <a:schemeClr val="bg1">
                    <a:gamma/>
                    <a:tint val="0"/>
                    <a:invGamma/>
                  </a:schemeClr>
                </a:gs>
                <a:gs pos="100000">
                  <a:schemeClr val="bg1"/>
                </a:gs>
              </a:gsLst>
              <a:lin ang="0" scaled="1"/>
            </a:gradFill>
            <a:ln w="9525">
              <a:noFill/>
              <a:miter lim="800000"/>
              <a:headEnd/>
              <a:tailEnd/>
            </a:ln>
            <a:effectLst/>
          </p:spPr>
          <p:txBody>
            <a:bodyPr wrap="none" anchor="ctr"/>
            <a:lstStyle/>
            <a:p>
              <a:pPr>
                <a:defRPr/>
              </a:pPr>
              <a:endParaRPr lang="en-US">
                <a:solidFill>
                  <a:srgbClr val="FFFFFF"/>
                </a:solidFill>
                <a:ea typeface="ＭＳ Ｐゴシック" charset="-128"/>
              </a:endParaRPr>
            </a:p>
          </p:txBody>
        </p:sp>
      </p:grpSp>
      <p:sp>
        <p:nvSpPr>
          <p:cNvPr id="2056" name="Rectangle 13"/>
          <p:cNvSpPr>
            <a:spLocks noGrp="1" noChangeArrowheads="1"/>
          </p:cNvSpPr>
          <p:nvPr>
            <p:ph type="body" idx="1"/>
          </p:nvPr>
        </p:nvSpPr>
        <p:spPr bwMode="auto">
          <a:xfrm>
            <a:off x="609600" y="762000"/>
            <a:ext cx="8382000" cy="5562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smtClean="0"/>
          </a:p>
        </p:txBody>
      </p:sp>
    </p:spTree>
  </p:cSld>
  <p:clrMap bg1="dk2" tx1="lt1" bg2="dk1" tx2="lt2" accent1="accent1" accent2="accent2" accent3="accent3" accent4="accent4" accent5="accent5" accent6="accent6" hlink="hlink" folHlink="folHlink"/>
  <p:sldLayoutIdLst>
    <p:sldLayoutId id="2147483992" r:id="rId1"/>
    <p:sldLayoutId id="2147483993" r:id="rId2"/>
    <p:sldLayoutId id="2147483994" r:id="rId3"/>
    <p:sldLayoutId id="2147483995" r:id="rId4"/>
    <p:sldLayoutId id="2147483996" r:id="rId5"/>
  </p:sldLayoutIdLst>
  <p:hf hdr="0"/>
  <p:txStyles>
    <p:titleStyle>
      <a:lvl1pPr algn="ctr" rtl="0" eaLnBrk="0" fontAlgn="base" hangingPunct="0">
        <a:spcBef>
          <a:spcPct val="0"/>
        </a:spcBef>
        <a:spcAft>
          <a:spcPct val="0"/>
        </a:spcAft>
        <a:defRPr sz="4400" b="1">
          <a:solidFill>
            <a:schemeClr val="tx2"/>
          </a:solidFill>
          <a:latin typeface="+mj-lt"/>
          <a:ea typeface="ＭＳ Ｐゴシック" pitchFamily="-106" charset="-128"/>
          <a:cs typeface="ＭＳ Ｐゴシック" pitchFamily="-106" charset="-128"/>
        </a:defRPr>
      </a:lvl1pPr>
      <a:lvl2pPr algn="ctr" rtl="0" eaLnBrk="0" fontAlgn="base" hangingPunct="0">
        <a:spcBef>
          <a:spcPct val="0"/>
        </a:spcBef>
        <a:spcAft>
          <a:spcPct val="0"/>
        </a:spcAft>
        <a:defRPr sz="4400" b="1">
          <a:solidFill>
            <a:schemeClr val="tx2"/>
          </a:solidFill>
          <a:latin typeface="Arial" pitchFamily="-106" charset="0"/>
          <a:ea typeface="ＭＳ Ｐゴシック" pitchFamily="-106" charset="-128"/>
          <a:cs typeface="ＭＳ Ｐゴシック" pitchFamily="-106" charset="-128"/>
        </a:defRPr>
      </a:lvl2pPr>
      <a:lvl3pPr algn="ctr" rtl="0" eaLnBrk="0" fontAlgn="base" hangingPunct="0">
        <a:spcBef>
          <a:spcPct val="0"/>
        </a:spcBef>
        <a:spcAft>
          <a:spcPct val="0"/>
        </a:spcAft>
        <a:defRPr sz="4400" b="1">
          <a:solidFill>
            <a:schemeClr val="tx2"/>
          </a:solidFill>
          <a:latin typeface="Arial" pitchFamily="-106" charset="0"/>
          <a:ea typeface="ＭＳ Ｐゴシック" pitchFamily="-106" charset="-128"/>
          <a:cs typeface="ＭＳ Ｐゴシック" pitchFamily="-106" charset="-128"/>
        </a:defRPr>
      </a:lvl3pPr>
      <a:lvl4pPr algn="ctr" rtl="0" eaLnBrk="0" fontAlgn="base" hangingPunct="0">
        <a:spcBef>
          <a:spcPct val="0"/>
        </a:spcBef>
        <a:spcAft>
          <a:spcPct val="0"/>
        </a:spcAft>
        <a:defRPr sz="4400" b="1">
          <a:solidFill>
            <a:schemeClr val="tx2"/>
          </a:solidFill>
          <a:latin typeface="Arial" pitchFamily="-106" charset="0"/>
          <a:ea typeface="ＭＳ Ｐゴシック" pitchFamily="-106" charset="-128"/>
          <a:cs typeface="ＭＳ Ｐゴシック" pitchFamily="-106" charset="-128"/>
        </a:defRPr>
      </a:lvl4pPr>
      <a:lvl5pPr algn="ctr" rtl="0" eaLnBrk="0" fontAlgn="base" hangingPunct="0">
        <a:spcBef>
          <a:spcPct val="0"/>
        </a:spcBef>
        <a:spcAft>
          <a:spcPct val="0"/>
        </a:spcAft>
        <a:defRPr sz="4400" b="1">
          <a:solidFill>
            <a:schemeClr val="tx2"/>
          </a:solidFill>
          <a:latin typeface="Arial" pitchFamily="-106" charset="0"/>
          <a:ea typeface="ＭＳ Ｐゴシック" pitchFamily="-106" charset="-128"/>
          <a:cs typeface="ＭＳ Ｐゴシック" pitchFamily="-106" charset="-128"/>
        </a:defRPr>
      </a:lvl5pPr>
      <a:lvl6pPr marL="457200" algn="ctr" rtl="0" eaLnBrk="1" fontAlgn="base" hangingPunct="1">
        <a:spcBef>
          <a:spcPct val="0"/>
        </a:spcBef>
        <a:spcAft>
          <a:spcPct val="0"/>
        </a:spcAft>
        <a:defRPr sz="4400" b="1">
          <a:solidFill>
            <a:schemeClr val="tx2"/>
          </a:solidFill>
          <a:latin typeface="Arial" pitchFamily="-106" charset="0"/>
        </a:defRPr>
      </a:lvl6pPr>
      <a:lvl7pPr marL="914400" algn="ctr" rtl="0" eaLnBrk="1" fontAlgn="base" hangingPunct="1">
        <a:spcBef>
          <a:spcPct val="0"/>
        </a:spcBef>
        <a:spcAft>
          <a:spcPct val="0"/>
        </a:spcAft>
        <a:defRPr sz="4400" b="1">
          <a:solidFill>
            <a:schemeClr val="tx2"/>
          </a:solidFill>
          <a:latin typeface="Arial" pitchFamily="-106" charset="0"/>
        </a:defRPr>
      </a:lvl7pPr>
      <a:lvl8pPr marL="1371600" algn="ctr" rtl="0" eaLnBrk="1" fontAlgn="base" hangingPunct="1">
        <a:spcBef>
          <a:spcPct val="0"/>
        </a:spcBef>
        <a:spcAft>
          <a:spcPct val="0"/>
        </a:spcAft>
        <a:defRPr sz="4400" b="1">
          <a:solidFill>
            <a:schemeClr val="tx2"/>
          </a:solidFill>
          <a:latin typeface="Arial" pitchFamily="-106" charset="0"/>
        </a:defRPr>
      </a:lvl8pPr>
      <a:lvl9pPr marL="1828800" algn="ctr" rtl="0" eaLnBrk="1" fontAlgn="base" hangingPunct="1">
        <a:spcBef>
          <a:spcPct val="0"/>
        </a:spcBef>
        <a:spcAft>
          <a:spcPct val="0"/>
        </a:spcAft>
        <a:defRPr sz="4400" b="1">
          <a:solidFill>
            <a:schemeClr val="tx2"/>
          </a:solidFill>
          <a:latin typeface="Arial" pitchFamily="-106" charset="0"/>
        </a:defRPr>
      </a:lvl9pPr>
    </p:titleStyle>
    <p:bodyStyle>
      <a:lvl1pPr marL="342900" indent="-342900" algn="l" rtl="0" eaLnBrk="0" fontAlgn="base" hangingPunct="0">
        <a:spcBef>
          <a:spcPct val="20000"/>
        </a:spcBef>
        <a:spcAft>
          <a:spcPct val="0"/>
        </a:spcAft>
        <a:buClr>
          <a:schemeClr val="tx2"/>
        </a:buClr>
        <a:buFont typeface="Times" pitchFamily="18" charset="0"/>
        <a:buChar char="•"/>
        <a:defRPr sz="2000">
          <a:solidFill>
            <a:schemeClr val="tx1"/>
          </a:solidFill>
          <a:latin typeface="+mn-lt"/>
          <a:ea typeface="ＭＳ Ｐゴシック" pitchFamily="-106" charset="-128"/>
          <a:cs typeface="ＭＳ Ｐゴシック" pitchFamily="-106" charset="-128"/>
        </a:defRPr>
      </a:lvl1pPr>
      <a:lvl2pPr marL="742950" indent="-285750" algn="l" rtl="0" eaLnBrk="0" fontAlgn="base" hangingPunct="0">
        <a:spcBef>
          <a:spcPct val="20000"/>
        </a:spcBef>
        <a:spcAft>
          <a:spcPct val="0"/>
        </a:spcAft>
        <a:buClr>
          <a:schemeClr val="accent2"/>
        </a:buClr>
        <a:buFont typeface="Times" pitchFamily="18" charset="0"/>
        <a:buChar char="•"/>
        <a:defRPr sz="2000" i="1">
          <a:solidFill>
            <a:schemeClr val="tx1"/>
          </a:solidFill>
          <a:latin typeface="+mn-lt"/>
          <a:ea typeface="ＭＳ Ｐゴシック" pitchFamily="-106" charset="-128"/>
          <a:cs typeface="ＭＳ Ｐゴシック"/>
        </a:defRPr>
      </a:lvl2pPr>
      <a:lvl3pPr marL="1143000" indent="-228600" algn="l" rtl="0" eaLnBrk="0" fontAlgn="base" hangingPunct="0">
        <a:spcBef>
          <a:spcPct val="20000"/>
        </a:spcBef>
        <a:spcAft>
          <a:spcPct val="0"/>
        </a:spcAft>
        <a:buClr>
          <a:schemeClr val="tx1"/>
        </a:buClr>
        <a:buFont typeface="Times" pitchFamily="18" charset="0"/>
        <a:buChar char="•"/>
        <a:defRPr sz="2400">
          <a:solidFill>
            <a:schemeClr val="tx1"/>
          </a:solidFill>
          <a:latin typeface="+mj-lt"/>
          <a:ea typeface="ＭＳ Ｐゴシック" pitchFamily="-106" charset="-128"/>
          <a:cs typeface="ＭＳ Ｐゴシック"/>
        </a:defRPr>
      </a:lvl3pPr>
      <a:lvl4pPr marL="1600200" indent="-228600" algn="l" rtl="0" eaLnBrk="0" fontAlgn="base" hangingPunct="0">
        <a:spcBef>
          <a:spcPct val="20000"/>
        </a:spcBef>
        <a:spcAft>
          <a:spcPct val="0"/>
        </a:spcAft>
        <a:buClr>
          <a:schemeClr val="tx2"/>
        </a:buClr>
        <a:buFont typeface="Wingdings" pitchFamily="2" charset="2"/>
        <a:buChar char="Ø"/>
        <a:defRPr sz="2000" i="1">
          <a:solidFill>
            <a:schemeClr val="tx1"/>
          </a:solidFill>
          <a:latin typeface="+mj-lt"/>
          <a:ea typeface="ＭＳ Ｐゴシック" pitchFamily="-106" charset="-128"/>
          <a:cs typeface="ＭＳ Ｐゴシック"/>
        </a:defRPr>
      </a:lvl4pPr>
      <a:lvl5pPr marL="2057400" indent="-228600" algn="l" rtl="0" eaLnBrk="0" fontAlgn="base" hangingPunct="0">
        <a:spcBef>
          <a:spcPct val="20000"/>
        </a:spcBef>
        <a:spcAft>
          <a:spcPct val="0"/>
        </a:spcAft>
        <a:buFont typeface="Wingdings" pitchFamily="2" charset="2"/>
        <a:buChar char="§"/>
        <a:defRPr sz="1600">
          <a:solidFill>
            <a:schemeClr val="tx1"/>
          </a:solidFill>
          <a:latin typeface="+mj-lt"/>
          <a:ea typeface="ＭＳ Ｐゴシック" pitchFamily="-106" charset="-128"/>
          <a:cs typeface="ＭＳ Ｐゴシック"/>
        </a:defRPr>
      </a:lvl5pPr>
      <a:lvl6pPr marL="2514600" indent="-228600" algn="l" rtl="0" eaLnBrk="1" fontAlgn="base" hangingPunct="1">
        <a:spcBef>
          <a:spcPct val="20000"/>
        </a:spcBef>
        <a:spcAft>
          <a:spcPct val="0"/>
        </a:spcAft>
        <a:buFont typeface="Wingdings" pitchFamily="-106" charset="2"/>
        <a:buChar char="§"/>
        <a:defRPr sz="1600">
          <a:solidFill>
            <a:schemeClr val="tx1"/>
          </a:solidFill>
          <a:latin typeface="+mj-lt"/>
          <a:ea typeface="ＭＳ Ｐゴシック" pitchFamily="-106" charset="-128"/>
        </a:defRPr>
      </a:lvl6pPr>
      <a:lvl7pPr marL="2971800" indent="-228600" algn="l" rtl="0" eaLnBrk="1" fontAlgn="base" hangingPunct="1">
        <a:spcBef>
          <a:spcPct val="20000"/>
        </a:spcBef>
        <a:spcAft>
          <a:spcPct val="0"/>
        </a:spcAft>
        <a:buFont typeface="Wingdings" pitchFamily="-106" charset="2"/>
        <a:buChar char="§"/>
        <a:defRPr sz="1600">
          <a:solidFill>
            <a:schemeClr val="tx1"/>
          </a:solidFill>
          <a:latin typeface="+mj-lt"/>
          <a:ea typeface="ＭＳ Ｐゴシック" pitchFamily="-106" charset="-128"/>
        </a:defRPr>
      </a:lvl7pPr>
      <a:lvl8pPr marL="3429000" indent="-228600" algn="l" rtl="0" eaLnBrk="1" fontAlgn="base" hangingPunct="1">
        <a:spcBef>
          <a:spcPct val="20000"/>
        </a:spcBef>
        <a:spcAft>
          <a:spcPct val="0"/>
        </a:spcAft>
        <a:buFont typeface="Wingdings" pitchFamily="-106" charset="2"/>
        <a:buChar char="§"/>
        <a:defRPr sz="1600">
          <a:solidFill>
            <a:schemeClr val="tx1"/>
          </a:solidFill>
          <a:latin typeface="+mj-lt"/>
          <a:ea typeface="ＭＳ Ｐゴシック" pitchFamily="-106" charset="-128"/>
        </a:defRPr>
      </a:lvl8pPr>
      <a:lvl9pPr marL="3886200" indent="-228600" algn="l" rtl="0" eaLnBrk="1" fontAlgn="base" hangingPunct="1">
        <a:spcBef>
          <a:spcPct val="20000"/>
        </a:spcBef>
        <a:spcAft>
          <a:spcPct val="0"/>
        </a:spcAft>
        <a:buFont typeface="Wingdings" pitchFamily="-106" charset="2"/>
        <a:buChar char="§"/>
        <a:defRPr sz="1600">
          <a:solidFill>
            <a:schemeClr val="tx1"/>
          </a:solidFill>
          <a:latin typeface="+mj-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Заголовок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ru-RU" smtClean="0"/>
              <a:t>Образец заголовка</a:t>
            </a:r>
          </a:p>
        </p:txBody>
      </p:sp>
      <p:sp>
        <p:nvSpPr>
          <p:cNvPr id="1027" name="Текст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08C7B1F2-A852-4445-8814-4BEBBB9AFD37}" type="datetimeFigureOut">
              <a:rPr lang="ru-RU">
                <a:solidFill>
                  <a:prstClr val="black">
                    <a:tint val="75000"/>
                  </a:prstClr>
                </a:solidFill>
              </a:rPr>
              <a:pPr>
                <a:defRPr/>
              </a:pPr>
              <a:t>14.09.2011</a:t>
            </a:fld>
            <a:endParaRPr lang="ru-RU">
              <a:solidFill>
                <a:prstClr val="black">
                  <a:tint val="75000"/>
                </a:prstClr>
              </a:solidFill>
            </a:endParaRPr>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ru-RU">
              <a:solidFill>
                <a:prstClr val="black">
                  <a:tint val="75000"/>
                </a:prstClr>
              </a:solidFill>
            </a:endParaRPr>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470F526E-2A9B-4E1F-B4FA-9A152693FC6F}" type="slidenum">
              <a:rPr lang="ru-RU">
                <a:solidFill>
                  <a:prstClr val="black">
                    <a:tint val="75000"/>
                  </a:prstClr>
                </a:solidFill>
              </a:rPr>
              <a:pPr>
                <a:defRPr/>
              </a:pPr>
              <a:t>‹#›</a:t>
            </a:fld>
            <a:endParaRPr lang="ru-RU">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998" r:id="rId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Заголовок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ru-RU" smtClean="0"/>
              <a:t>Образец заголовка</a:t>
            </a:r>
          </a:p>
        </p:txBody>
      </p:sp>
      <p:sp>
        <p:nvSpPr>
          <p:cNvPr id="1027" name="Текст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08C7B1F2-A852-4445-8814-4BEBBB9AFD37}" type="datetimeFigureOut">
              <a:rPr lang="ru-RU">
                <a:solidFill>
                  <a:prstClr val="black">
                    <a:tint val="75000"/>
                  </a:prstClr>
                </a:solidFill>
              </a:rPr>
              <a:pPr>
                <a:defRPr/>
              </a:pPr>
              <a:t>14.09.2011</a:t>
            </a:fld>
            <a:endParaRPr lang="ru-RU">
              <a:solidFill>
                <a:prstClr val="black">
                  <a:tint val="75000"/>
                </a:prstClr>
              </a:solidFill>
            </a:endParaRPr>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ru-RU">
              <a:solidFill>
                <a:prstClr val="black">
                  <a:tint val="75000"/>
                </a:prstClr>
              </a:solidFill>
            </a:endParaRPr>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470F526E-2A9B-4E1F-B4FA-9A152693FC6F}" type="slidenum">
              <a:rPr lang="ru-RU">
                <a:solidFill>
                  <a:prstClr val="black">
                    <a:tint val="75000"/>
                  </a:prstClr>
                </a:solidFill>
              </a:rPr>
              <a:pPr>
                <a:defRPr/>
              </a:pPr>
              <a:t>‹#›</a:t>
            </a:fld>
            <a:endParaRPr lang="ru-RU">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4000" r:id="rId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Заголовок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ru-RU" smtClean="0"/>
              <a:t>Образец заголовка</a:t>
            </a:r>
          </a:p>
        </p:txBody>
      </p:sp>
      <p:sp>
        <p:nvSpPr>
          <p:cNvPr id="1027" name="Текст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08C7B1F2-A852-4445-8814-4BEBBB9AFD37}" type="datetimeFigureOut">
              <a:rPr lang="ru-RU">
                <a:solidFill>
                  <a:prstClr val="black">
                    <a:tint val="75000"/>
                  </a:prstClr>
                </a:solidFill>
              </a:rPr>
              <a:pPr>
                <a:defRPr/>
              </a:pPr>
              <a:t>14.09.2011</a:t>
            </a:fld>
            <a:endParaRPr lang="ru-RU">
              <a:solidFill>
                <a:prstClr val="black">
                  <a:tint val="75000"/>
                </a:prstClr>
              </a:solidFill>
            </a:endParaRPr>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ru-RU">
              <a:solidFill>
                <a:prstClr val="black">
                  <a:tint val="75000"/>
                </a:prstClr>
              </a:solidFill>
            </a:endParaRPr>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470F526E-2A9B-4E1F-B4FA-9A152693FC6F}" type="slidenum">
              <a:rPr lang="ru-RU">
                <a:solidFill>
                  <a:prstClr val="black">
                    <a:tint val="75000"/>
                  </a:prstClr>
                </a:solidFill>
              </a:rPr>
              <a:pPr>
                <a:defRPr/>
              </a:pPr>
              <a:t>‹#›</a:t>
            </a:fld>
            <a:endParaRPr lang="ru-RU">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4002" r:id="rId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2.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7" Type="http://schemas.openxmlformats.org/officeDocument/2006/relationships/image" Target="../media/image11.jpeg"/><Relationship Id="rId2" Type="http://schemas.openxmlformats.org/officeDocument/2006/relationships/notesSlide" Target="../notesSlides/notesSlide4.xml"/><Relationship Id="rId1" Type="http://schemas.openxmlformats.org/officeDocument/2006/relationships/slideLayout" Target="../slideLayouts/slideLayout17.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5.xml"/><Relationship Id="rId1" Type="http://schemas.openxmlformats.org/officeDocument/2006/relationships/slideLayout" Target="../slideLayouts/slideLayout17.xml"/><Relationship Id="rId4" Type="http://schemas.openxmlformats.org/officeDocument/2006/relationships/image" Target="../media/image13.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4.jpeg"/><Relationship Id="rId7" Type="http://schemas.openxmlformats.org/officeDocument/2006/relationships/image" Target="../media/image18.jpeg"/><Relationship Id="rId2" Type="http://schemas.openxmlformats.org/officeDocument/2006/relationships/notesSlide" Target="../notesSlides/notesSlide9.xml"/><Relationship Id="rId1" Type="http://schemas.openxmlformats.org/officeDocument/2006/relationships/slideLayout" Target="../slideLayouts/slideLayout15.xml"/><Relationship Id="rId6" Type="http://schemas.openxmlformats.org/officeDocument/2006/relationships/image" Target="../media/image17.png"/><Relationship Id="rId5" Type="http://schemas.openxmlformats.org/officeDocument/2006/relationships/image" Target="../media/image16.jpeg"/><Relationship Id="rId4" Type="http://schemas.openxmlformats.org/officeDocument/2006/relationships/image" Target="../media/image15.jpeg"/></Relationships>
</file>

<file path=ppt/slides/_rels/slide10.xml.rels><?xml version="1.0" encoding="UTF-8" standalone="yes"?>
<Relationships xmlns="http://schemas.openxmlformats.org/package/2006/relationships"><Relationship Id="rId8" Type="http://schemas.openxmlformats.org/officeDocument/2006/relationships/image" Target="../media/image24.jpeg"/><Relationship Id="rId3" Type="http://schemas.openxmlformats.org/officeDocument/2006/relationships/image" Target="../media/image20.jpeg"/><Relationship Id="rId7" Type="http://schemas.openxmlformats.org/officeDocument/2006/relationships/image" Target="../media/image23.png"/><Relationship Id="rId2" Type="http://schemas.openxmlformats.org/officeDocument/2006/relationships/notesSlide" Target="../notesSlides/notesSlide10.xml"/><Relationship Id="rId1" Type="http://schemas.openxmlformats.org/officeDocument/2006/relationships/slideLayout" Target="../slideLayouts/slideLayout27.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19.png"/></Relationships>
</file>

<file path=ppt/slides/_rels/slide11.xml.rels><?xml version="1.0" encoding="UTF-8" standalone="yes"?>
<Relationships xmlns="http://schemas.openxmlformats.org/package/2006/relationships"><Relationship Id="rId8" Type="http://schemas.openxmlformats.org/officeDocument/2006/relationships/diagramColors" Target="../diagrams/colors1.xml"/><Relationship Id="rId13" Type="http://schemas.openxmlformats.org/officeDocument/2006/relationships/diagramColors" Target="../diagrams/colors2.xml"/><Relationship Id="rId3" Type="http://schemas.openxmlformats.org/officeDocument/2006/relationships/image" Target="../media/image25.png"/><Relationship Id="rId7" Type="http://schemas.openxmlformats.org/officeDocument/2006/relationships/diagramQuickStyle" Target="../diagrams/quickStyle1.xml"/><Relationship Id="rId12" Type="http://schemas.openxmlformats.org/officeDocument/2006/relationships/diagramQuickStyle" Target="../diagrams/quickStyle2.xml"/><Relationship Id="rId17" Type="http://schemas.openxmlformats.org/officeDocument/2006/relationships/image" Target="../media/image42.png"/><Relationship Id="rId2" Type="http://schemas.openxmlformats.org/officeDocument/2006/relationships/notesSlide" Target="../notesSlides/notesSlide11.xml"/><Relationship Id="rId16" Type="http://schemas.openxmlformats.org/officeDocument/2006/relationships/image" Target="../media/image41.jpeg"/><Relationship Id="rId1" Type="http://schemas.openxmlformats.org/officeDocument/2006/relationships/slideLayout" Target="../slideLayouts/slideLayout28.xml"/><Relationship Id="rId6" Type="http://schemas.openxmlformats.org/officeDocument/2006/relationships/diagramLayout" Target="../diagrams/layout1.xml"/><Relationship Id="rId11" Type="http://schemas.openxmlformats.org/officeDocument/2006/relationships/diagramLayout" Target="../diagrams/layout2.xml"/><Relationship Id="rId5" Type="http://schemas.openxmlformats.org/officeDocument/2006/relationships/diagramData" Target="../diagrams/data1.xml"/><Relationship Id="rId15" Type="http://schemas.openxmlformats.org/officeDocument/2006/relationships/image" Target="../media/image40.jpeg"/><Relationship Id="rId10" Type="http://schemas.openxmlformats.org/officeDocument/2006/relationships/diagramData" Target="../diagrams/data2.xml"/><Relationship Id="rId4" Type="http://schemas.openxmlformats.org/officeDocument/2006/relationships/image" Target="../media/image26.jpeg"/><Relationship Id="rId9" Type="http://schemas.microsoft.com/office/2007/relationships/diagramDrawing" Target="../diagrams/drawing1.xml"/><Relationship Id="rId14" Type="http://schemas.microsoft.com/office/2007/relationships/diagramDrawing" Target="../diagrams/drawing2.xml"/></Relationships>
</file>

<file path=ppt/slides/_rels/slide12.xml.rels><?xml version="1.0" encoding="UTF-8" standalone="yes"?>
<Relationships xmlns="http://schemas.openxmlformats.org/package/2006/relationships"><Relationship Id="rId8" Type="http://schemas.openxmlformats.org/officeDocument/2006/relationships/image" Target="../media/image47.jpeg"/><Relationship Id="rId3" Type="http://schemas.openxmlformats.org/officeDocument/2006/relationships/image" Target="../media/image43.jpeg"/><Relationship Id="rId7" Type="http://schemas.openxmlformats.org/officeDocument/2006/relationships/image" Target="../media/image46.png"/><Relationship Id="rId2" Type="http://schemas.openxmlformats.org/officeDocument/2006/relationships/notesSlide" Target="../notesSlides/notesSlide12.xml"/><Relationship Id="rId1" Type="http://schemas.openxmlformats.org/officeDocument/2006/relationships/slideLayout" Target="../slideLayouts/slideLayout29.xml"/><Relationship Id="rId6" Type="http://schemas.openxmlformats.org/officeDocument/2006/relationships/image" Target="../media/image45.png"/><Relationship Id="rId5" Type="http://schemas.openxmlformats.org/officeDocument/2006/relationships/hyperlink" Target="http://webvision.med.utah.edu/imageswv/pupil.jpeg" TargetMode="External"/><Relationship Id="rId4" Type="http://schemas.openxmlformats.org/officeDocument/2006/relationships/image" Target="../media/image44.png"/><Relationship Id="rId9" Type="http://schemas.openxmlformats.org/officeDocument/2006/relationships/image" Target="../media/image48.jpe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0.xml"/></Relationships>
</file>

<file path=ppt/slides/_rels/slide14.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14.xml"/><Relationship Id="rId1" Type="http://schemas.openxmlformats.org/officeDocument/2006/relationships/slideLayout" Target="../slideLayouts/slideLayout31.xml"/><Relationship Id="rId4" Type="http://schemas.openxmlformats.org/officeDocument/2006/relationships/image" Target="../media/image50.png"/></Relationships>
</file>

<file path=ppt/slides/_rels/slide15.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15.xml"/><Relationship Id="rId1" Type="http://schemas.openxmlformats.org/officeDocument/2006/relationships/slideLayout" Target="../slideLayouts/slideLayout32.xml"/><Relationship Id="rId5" Type="http://schemas.openxmlformats.org/officeDocument/2006/relationships/image" Target="../media/image53.jpeg"/><Relationship Id="rId4" Type="http://schemas.openxmlformats.org/officeDocument/2006/relationships/image" Target="../media/image52.jpe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0" y="3357563"/>
            <a:ext cx="9144000" cy="33115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dirty="0"/>
          </a:p>
        </p:txBody>
      </p:sp>
      <p:pic>
        <p:nvPicPr>
          <p:cNvPr id="36866" name="Picture 8"/>
          <p:cNvPicPr>
            <a:picLocks noChangeAspect="1" noChangeArrowheads="1"/>
          </p:cNvPicPr>
          <p:nvPr/>
        </p:nvPicPr>
        <p:blipFill>
          <a:blip r:embed="rId3" cstate="print"/>
          <a:srcRect/>
          <a:stretch>
            <a:fillRect/>
          </a:stretch>
        </p:blipFill>
        <p:spPr bwMode="auto">
          <a:xfrm>
            <a:off x="0" y="0"/>
            <a:ext cx="9144000" cy="3273425"/>
          </a:xfrm>
          <a:prstGeom prst="rect">
            <a:avLst/>
          </a:prstGeom>
          <a:noFill/>
          <a:ln w="9525">
            <a:noFill/>
            <a:miter lim="800000"/>
            <a:headEnd/>
            <a:tailEnd/>
          </a:ln>
        </p:spPr>
      </p:pic>
      <p:sp>
        <p:nvSpPr>
          <p:cNvPr id="36867" name="TextBox 8"/>
          <p:cNvSpPr txBox="1">
            <a:spLocks noChangeArrowheads="1"/>
          </p:cNvSpPr>
          <p:nvPr/>
        </p:nvSpPr>
        <p:spPr bwMode="auto">
          <a:xfrm>
            <a:off x="1955800" y="5895677"/>
            <a:ext cx="5487988" cy="701675"/>
          </a:xfrm>
          <a:prstGeom prst="rect">
            <a:avLst/>
          </a:prstGeom>
          <a:solidFill>
            <a:srgbClr val="003366"/>
          </a:solidFill>
          <a:ln w="9525">
            <a:noFill/>
            <a:miter lim="800000"/>
            <a:headEnd/>
            <a:tailEnd/>
          </a:ln>
        </p:spPr>
        <p:txBody>
          <a:bodyPr wrap="none">
            <a:spAutoFit/>
          </a:bodyPr>
          <a:lstStyle/>
          <a:p>
            <a:pPr algn="ctr"/>
            <a:r>
              <a:rPr lang="en-US" sz="2000" b="1" dirty="0">
                <a:solidFill>
                  <a:schemeClr val="bg1"/>
                </a:solidFill>
                <a:cs typeface="Arial" charset="0"/>
              </a:rPr>
              <a:t>110</a:t>
            </a:r>
            <a:r>
              <a:rPr lang="en-US" sz="2000" b="1" baseline="30000" dirty="0">
                <a:solidFill>
                  <a:schemeClr val="bg1"/>
                </a:solidFill>
                <a:cs typeface="Arial" charset="0"/>
              </a:rPr>
              <a:t>th</a:t>
            </a:r>
            <a:r>
              <a:rPr lang="en-US" sz="2000" b="1" dirty="0">
                <a:solidFill>
                  <a:schemeClr val="bg1"/>
                </a:solidFill>
                <a:cs typeface="Arial" charset="0"/>
              </a:rPr>
              <a:t>  Session of the JINR Scientific Council</a:t>
            </a:r>
          </a:p>
          <a:p>
            <a:pPr algn="ctr"/>
            <a:r>
              <a:rPr lang="en-US" sz="2000" b="1" dirty="0">
                <a:solidFill>
                  <a:schemeClr val="bg1"/>
                </a:solidFill>
                <a:cs typeface="Arial" charset="0"/>
              </a:rPr>
              <a:t> 15–16 September 2011</a:t>
            </a:r>
            <a:endParaRPr lang="ru-RU" sz="2000" dirty="0">
              <a:solidFill>
                <a:schemeClr val="bg1"/>
              </a:solidFill>
              <a:cs typeface="Arial" charset="0"/>
            </a:endParaRPr>
          </a:p>
        </p:txBody>
      </p:sp>
      <p:sp>
        <p:nvSpPr>
          <p:cNvPr id="10" name="Овал 9"/>
          <p:cNvSpPr/>
          <p:nvPr/>
        </p:nvSpPr>
        <p:spPr>
          <a:xfrm>
            <a:off x="1042988" y="3429000"/>
            <a:ext cx="7200900" cy="2303463"/>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90000"/>
              </a:lnSpc>
            </a:pPr>
            <a:r>
              <a:rPr lang="en-US" sz="2800" b="1" dirty="0">
                <a:solidFill>
                  <a:srgbClr val="003366"/>
                </a:solidFill>
                <a:latin typeface="Arial" charset="0"/>
                <a:cs typeface="Arial" charset="0"/>
              </a:rPr>
              <a:t>First-Priority Tasks</a:t>
            </a:r>
          </a:p>
          <a:p>
            <a:pPr algn="ctr">
              <a:lnSpc>
                <a:spcPct val="90000"/>
              </a:lnSpc>
            </a:pPr>
            <a:r>
              <a:rPr lang="en-US" sz="2800" b="1" dirty="0">
                <a:solidFill>
                  <a:srgbClr val="003366"/>
                </a:solidFill>
                <a:latin typeface="Arial" charset="0"/>
                <a:cs typeface="Arial" charset="0"/>
              </a:rPr>
              <a:t>of the JINR Directorate for the Nearest </a:t>
            </a:r>
            <a:r>
              <a:rPr lang="en-US" sz="2800" b="1" dirty="0" smtClean="0">
                <a:solidFill>
                  <a:srgbClr val="003366"/>
                </a:solidFill>
                <a:latin typeface="Arial" charset="0"/>
                <a:cs typeface="Arial" charset="0"/>
              </a:rPr>
              <a:t>Years</a:t>
            </a:r>
          </a:p>
          <a:p>
            <a:pPr algn="ctr">
              <a:lnSpc>
                <a:spcPct val="50000"/>
              </a:lnSpc>
            </a:pPr>
            <a:endParaRPr lang="en-US" sz="2400" b="1" dirty="0">
              <a:solidFill>
                <a:srgbClr val="003366"/>
              </a:solidFill>
              <a:latin typeface="Arial" charset="0"/>
              <a:cs typeface="Arial" charset="0"/>
            </a:endParaRPr>
          </a:p>
          <a:p>
            <a:pPr algn="ctr"/>
            <a:r>
              <a:rPr lang="en-US" sz="2400" b="1" dirty="0" smtClean="0">
                <a:solidFill>
                  <a:srgbClr val="003366"/>
                </a:solidFill>
                <a:latin typeface="Arial" charset="0"/>
                <a:cs typeface="Arial" charset="0"/>
              </a:rPr>
              <a:t> </a:t>
            </a:r>
            <a:r>
              <a:rPr lang="en-US" sz="2400" b="1" dirty="0">
                <a:solidFill>
                  <a:srgbClr val="003366"/>
                </a:solidFill>
                <a:latin typeface="Arial" charset="0"/>
                <a:cs typeface="Arial" charset="0"/>
              </a:rPr>
              <a:t>V. </a:t>
            </a:r>
            <a:r>
              <a:rPr lang="en-US" sz="2400" b="1" dirty="0" err="1">
                <a:solidFill>
                  <a:srgbClr val="003366"/>
                </a:solidFill>
                <a:latin typeface="Arial" charset="0"/>
                <a:cs typeface="Arial" charset="0"/>
              </a:rPr>
              <a:t>Matveev</a:t>
            </a:r>
            <a:endParaRPr lang="en-US" sz="2400" b="1" dirty="0">
              <a:solidFill>
                <a:srgbClr val="003366"/>
              </a:solidFill>
              <a:latin typeface="Arial" charset="0"/>
              <a:cs typeface="Arial" charset="0"/>
            </a:endParaRPr>
          </a:p>
          <a:p>
            <a:pPr algn="ctr"/>
            <a:r>
              <a:rPr lang="en-US" sz="2400" b="1" dirty="0">
                <a:solidFill>
                  <a:srgbClr val="003366"/>
                </a:solidFill>
                <a:latin typeface="Arial" charset="0"/>
                <a:cs typeface="Arial" charset="0"/>
              </a:rPr>
              <a:t>Acting Director of JINR</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0" y="0"/>
            <a:ext cx="9144000" cy="6597650"/>
          </a:xfrm>
          <a:prstGeom prst="rect">
            <a:avLst/>
          </a:prstGeom>
          <a:solidFill>
            <a:srgbClr val="EEF3F8"/>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dirty="0"/>
          </a:p>
        </p:txBody>
      </p:sp>
      <p:sp>
        <p:nvSpPr>
          <p:cNvPr id="38914" name="Заголовок 1"/>
          <p:cNvSpPr>
            <a:spLocks noGrp="1"/>
          </p:cNvSpPr>
          <p:nvPr>
            <p:ph type="title"/>
          </p:nvPr>
        </p:nvSpPr>
        <p:spPr>
          <a:xfrm>
            <a:off x="468313" y="115888"/>
            <a:ext cx="8229600" cy="1143000"/>
          </a:xfrm>
        </p:spPr>
        <p:txBody>
          <a:bodyPr/>
          <a:lstStyle/>
          <a:p>
            <a:r>
              <a:rPr lang="en-US" smtClean="0"/>
              <a:t>CONTENTS</a:t>
            </a:r>
            <a:endParaRPr lang="ru-RU" smtClean="0"/>
          </a:p>
        </p:txBody>
      </p:sp>
      <p:sp>
        <p:nvSpPr>
          <p:cNvPr id="38915" name="Содержимое 2"/>
          <p:cNvSpPr>
            <a:spLocks noGrp="1"/>
          </p:cNvSpPr>
          <p:nvPr>
            <p:ph idx="1"/>
          </p:nvPr>
        </p:nvSpPr>
        <p:spPr>
          <a:xfrm>
            <a:off x="179512" y="1125538"/>
            <a:ext cx="8964488" cy="4525962"/>
          </a:xfrm>
        </p:spPr>
        <p:txBody>
          <a:bodyPr/>
          <a:lstStyle/>
          <a:p>
            <a:r>
              <a:rPr lang="en-US" sz="2400" b="1" dirty="0" smtClean="0">
                <a:latin typeface="Arial" charset="0"/>
                <a:cs typeface="Arial" charset="0"/>
              </a:rPr>
              <a:t>Introduction</a:t>
            </a:r>
          </a:p>
          <a:p>
            <a:pPr>
              <a:lnSpc>
                <a:spcPct val="50000"/>
              </a:lnSpc>
              <a:buFont typeface="Arial" charset="0"/>
              <a:buNone/>
            </a:pPr>
            <a:endParaRPr lang="en-US" sz="2400" b="1" dirty="0" smtClean="0">
              <a:latin typeface="Arial" charset="0"/>
              <a:cs typeface="Arial" charset="0"/>
            </a:endParaRPr>
          </a:p>
          <a:p>
            <a:r>
              <a:rPr lang="en-US" sz="2400" b="1" dirty="0" smtClean="0">
                <a:latin typeface="Arial" charset="0"/>
                <a:cs typeface="Arial" charset="0"/>
              </a:rPr>
              <a:t>State Prize of the Russian Federation in science and technology for 2010</a:t>
            </a:r>
          </a:p>
          <a:p>
            <a:pPr>
              <a:lnSpc>
                <a:spcPct val="50000"/>
              </a:lnSpc>
              <a:buFont typeface="Arial" charset="0"/>
              <a:buNone/>
            </a:pPr>
            <a:endParaRPr lang="en-US" sz="2400" b="1" dirty="0" smtClean="0">
              <a:latin typeface="Arial" charset="0"/>
              <a:cs typeface="Arial" charset="0"/>
            </a:endParaRPr>
          </a:p>
          <a:p>
            <a:r>
              <a:rPr lang="en-US" sz="2400" b="1" dirty="0" smtClean="0">
                <a:latin typeface="Arial" charset="0"/>
                <a:cs typeface="Arial" charset="0"/>
              </a:rPr>
              <a:t>Visit of the Russian Prime Minister V. Putin to </a:t>
            </a:r>
            <a:r>
              <a:rPr lang="en-US" sz="2400" b="1" dirty="0" err="1" smtClean="0">
                <a:latin typeface="Arial" charset="0"/>
                <a:cs typeface="Arial" charset="0"/>
              </a:rPr>
              <a:t>Dubna</a:t>
            </a:r>
            <a:r>
              <a:rPr lang="en-US" sz="2400" b="1" dirty="0" smtClean="0">
                <a:latin typeface="Arial" charset="0"/>
                <a:cs typeface="Arial" charset="0"/>
              </a:rPr>
              <a:t>/JINR.  Session of the Government Commission on High Technology and Innovation</a:t>
            </a:r>
          </a:p>
          <a:p>
            <a:pPr>
              <a:lnSpc>
                <a:spcPct val="50000"/>
              </a:lnSpc>
            </a:pPr>
            <a:endParaRPr lang="en-US" sz="2400" b="1" dirty="0" smtClean="0">
              <a:latin typeface="Arial" charset="0"/>
              <a:cs typeface="Arial" charset="0"/>
            </a:endParaRPr>
          </a:p>
          <a:p>
            <a:r>
              <a:rPr lang="en-US" sz="2400" b="1" dirty="0" smtClean="0">
                <a:latin typeface="Arial" charset="0"/>
                <a:cs typeface="Arial" charset="0"/>
              </a:rPr>
              <a:t>Basic principles of  the JINR Directorate’s policy</a:t>
            </a:r>
          </a:p>
          <a:p>
            <a:pPr>
              <a:lnSpc>
                <a:spcPct val="50000"/>
              </a:lnSpc>
            </a:pPr>
            <a:endParaRPr lang="en-US" sz="2400" b="1" dirty="0" smtClean="0">
              <a:latin typeface="Arial" charset="0"/>
              <a:cs typeface="Arial" charset="0"/>
            </a:endParaRPr>
          </a:p>
          <a:p>
            <a:r>
              <a:rPr lang="en-US" sz="2400" b="1" dirty="0" smtClean="0">
                <a:latin typeface="Arial" charset="0"/>
                <a:cs typeface="Arial" charset="0"/>
              </a:rPr>
              <a:t>Conclusion </a:t>
            </a:r>
            <a:endParaRPr lang="ru-RU" sz="2400" b="1" dirty="0" smtClean="0">
              <a:latin typeface="Arial" charset="0"/>
              <a:cs typeface="Arial" charset="0"/>
            </a:endParaRPr>
          </a:p>
        </p:txBody>
      </p:sp>
      <p:sp>
        <p:nvSpPr>
          <p:cNvPr id="38916" name="Нижний колонтитул 4"/>
          <p:cNvSpPr txBox="1">
            <a:spLocks/>
          </p:cNvSpPr>
          <p:nvPr/>
        </p:nvSpPr>
        <p:spPr bwMode="auto">
          <a:xfrm>
            <a:off x="2843213" y="6624638"/>
            <a:ext cx="3384550" cy="476250"/>
          </a:xfrm>
          <a:prstGeom prst="rect">
            <a:avLst/>
          </a:prstGeom>
          <a:noFill/>
          <a:ln w="9525">
            <a:noFill/>
            <a:miter lim="800000"/>
            <a:headEnd/>
            <a:tailEnd/>
          </a:ln>
        </p:spPr>
        <p:txBody>
          <a:bodyPr/>
          <a:lstStyle/>
          <a:p>
            <a:pPr algn="r"/>
            <a:r>
              <a:rPr lang="en-US" sz="1200" b="1">
                <a:cs typeface="Arial" charset="0"/>
              </a:rPr>
              <a:t>V. Matveev – 110</a:t>
            </a:r>
            <a:r>
              <a:rPr lang="en-US" sz="1200" b="1" baseline="30000">
                <a:cs typeface="Arial" charset="0"/>
              </a:rPr>
              <a:t>th</a:t>
            </a:r>
            <a:r>
              <a:rPr lang="en-US" sz="1200" b="1">
                <a:cs typeface="Arial" charset="0"/>
              </a:rPr>
              <a:t>  session of SC</a:t>
            </a:r>
          </a:p>
        </p:txBody>
      </p:sp>
      <p:sp>
        <p:nvSpPr>
          <p:cNvPr id="38917" name="Номер слайда 9"/>
          <p:cNvSpPr>
            <a:spLocks noGrp="1"/>
          </p:cNvSpPr>
          <p:nvPr>
            <p:ph type="sldNum" sz="quarter" idx="12"/>
          </p:nvPr>
        </p:nvSpPr>
        <p:spPr bwMode="auto">
          <a:xfrm>
            <a:off x="8388350" y="6565900"/>
            <a:ext cx="758825" cy="247650"/>
          </a:xfrm>
          <a:noFill/>
          <a:ln>
            <a:miter lim="800000"/>
            <a:headEnd/>
            <a:tailEnd/>
          </a:ln>
        </p:spPr>
        <p:txBody>
          <a:bodyPr wrap="square" numCol="1" anchor="t" anchorCtr="0" compatLnSpc="1">
            <a:prstTxWarp prst="textNoShape">
              <a:avLst/>
            </a:prstTxWarp>
          </a:bodyPr>
          <a:lstStyle/>
          <a:p>
            <a:pPr fontAlgn="base">
              <a:spcBef>
                <a:spcPct val="0"/>
              </a:spcBef>
              <a:spcAft>
                <a:spcPct val="0"/>
              </a:spcAft>
            </a:pPr>
            <a:fld id="{63F94362-F1D2-40C7-ABF3-880CE8B59A61}" type="slidenum">
              <a:rPr lang="en-US" sz="1400" b="1">
                <a:solidFill>
                  <a:schemeClr val="tx1"/>
                </a:solidFill>
                <a:latin typeface="Arial" charset="0"/>
                <a:cs typeface="Arial" charset="0"/>
              </a:rPr>
              <a:pPr fontAlgn="base">
                <a:spcBef>
                  <a:spcPct val="0"/>
                </a:spcBef>
                <a:spcAft>
                  <a:spcPct val="0"/>
                </a:spcAft>
              </a:pPr>
              <a:t>2</a:t>
            </a:fld>
            <a:endParaRPr lang="en-US" sz="1400" b="1">
              <a:solidFill>
                <a:schemeClr val="tx1"/>
              </a:solidFill>
              <a:latin typeface="Arial" charset="0"/>
              <a:cs typeface="Arial"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Прямоугольник 7"/>
          <p:cNvSpPr/>
          <p:nvPr/>
        </p:nvSpPr>
        <p:spPr>
          <a:xfrm>
            <a:off x="0" y="1844675"/>
            <a:ext cx="9144000" cy="5013325"/>
          </a:xfrm>
          <a:prstGeom prst="rect">
            <a:avLst/>
          </a:prstGeom>
          <a:solidFill>
            <a:srgbClr val="003366"/>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dirty="0">
              <a:solidFill>
                <a:prstClr val="white"/>
              </a:solidFill>
            </a:endParaRPr>
          </a:p>
        </p:txBody>
      </p:sp>
      <p:pic>
        <p:nvPicPr>
          <p:cNvPr id="40962" name="Picture 2"/>
          <p:cNvPicPr>
            <a:picLocks noGrp="1" noChangeAspect="1" noChangeArrowheads="1"/>
          </p:cNvPicPr>
          <p:nvPr>
            <p:ph idx="1"/>
          </p:nvPr>
        </p:nvPicPr>
        <p:blipFill>
          <a:blip r:embed="rId3" cstate="print"/>
          <a:srcRect/>
          <a:stretch>
            <a:fillRect/>
          </a:stretch>
        </p:blipFill>
        <p:spPr>
          <a:xfrm>
            <a:off x="179512" y="2132856"/>
            <a:ext cx="3092450" cy="4105275"/>
          </a:xfrm>
        </p:spPr>
      </p:pic>
      <p:sp>
        <p:nvSpPr>
          <p:cNvPr id="40963" name="TextBox 8"/>
          <p:cNvSpPr txBox="1">
            <a:spLocks noChangeArrowheads="1"/>
          </p:cNvSpPr>
          <p:nvPr/>
        </p:nvSpPr>
        <p:spPr bwMode="auto">
          <a:xfrm>
            <a:off x="3419872" y="2060848"/>
            <a:ext cx="5473700" cy="4154984"/>
          </a:xfrm>
          <a:prstGeom prst="rect">
            <a:avLst/>
          </a:prstGeom>
          <a:solidFill>
            <a:schemeClr val="bg1"/>
          </a:solidFill>
          <a:ln w="9525">
            <a:noFill/>
            <a:miter lim="800000"/>
            <a:headEnd/>
            <a:tailEnd/>
          </a:ln>
        </p:spPr>
        <p:txBody>
          <a:bodyPr wrap="square">
            <a:spAutoFit/>
          </a:bodyPr>
          <a:lstStyle/>
          <a:p>
            <a:pPr algn="ctr"/>
            <a:endParaRPr lang="en-US" b="1" dirty="0" smtClean="0">
              <a:solidFill>
                <a:srgbClr val="000000"/>
              </a:solidFill>
              <a:cs typeface="Arial" charset="0"/>
            </a:endParaRPr>
          </a:p>
          <a:p>
            <a:pPr algn="ctr"/>
            <a:r>
              <a:rPr lang="en-US" b="1" dirty="0" smtClean="0">
                <a:solidFill>
                  <a:srgbClr val="000000"/>
                </a:solidFill>
                <a:cs typeface="Arial" charset="0"/>
              </a:rPr>
              <a:t>CHAPTER  </a:t>
            </a:r>
            <a:r>
              <a:rPr lang="en-US" b="1" dirty="0">
                <a:solidFill>
                  <a:srgbClr val="000000"/>
                </a:solidFill>
                <a:cs typeface="Arial" charset="0"/>
              </a:rPr>
              <a:t>V</a:t>
            </a:r>
            <a:endParaRPr lang="ru-RU" dirty="0">
              <a:solidFill>
                <a:srgbClr val="000000"/>
              </a:solidFill>
              <a:cs typeface="Arial" charset="0"/>
            </a:endParaRPr>
          </a:p>
          <a:p>
            <a:pPr algn="ctr"/>
            <a:endParaRPr lang="en-US" b="1" dirty="0" smtClean="0">
              <a:solidFill>
                <a:srgbClr val="000000"/>
              </a:solidFill>
              <a:cs typeface="Arial" charset="0"/>
            </a:endParaRPr>
          </a:p>
          <a:p>
            <a:pPr algn="ctr"/>
            <a:endParaRPr lang="en-US" b="1" dirty="0" smtClean="0">
              <a:solidFill>
                <a:srgbClr val="000000"/>
              </a:solidFill>
              <a:cs typeface="Arial" charset="0"/>
            </a:endParaRPr>
          </a:p>
          <a:p>
            <a:pPr algn="ctr"/>
            <a:r>
              <a:rPr lang="en-US" b="1" dirty="0" smtClean="0">
                <a:solidFill>
                  <a:srgbClr val="000000"/>
                </a:solidFill>
                <a:cs typeface="Arial" charset="0"/>
              </a:rPr>
              <a:t>Directorate </a:t>
            </a:r>
            <a:r>
              <a:rPr lang="en-US" b="1" dirty="0">
                <a:solidFill>
                  <a:srgbClr val="000000"/>
                </a:solidFill>
                <a:cs typeface="Arial" charset="0"/>
              </a:rPr>
              <a:t>of the Institute</a:t>
            </a:r>
            <a:endParaRPr lang="ru-RU" dirty="0">
              <a:solidFill>
                <a:srgbClr val="000000"/>
              </a:solidFill>
              <a:cs typeface="Arial" charset="0"/>
            </a:endParaRPr>
          </a:p>
          <a:p>
            <a:endParaRPr lang="en-US" b="1" dirty="0" smtClean="0">
              <a:solidFill>
                <a:srgbClr val="000000"/>
              </a:solidFill>
              <a:cs typeface="Arial" charset="0"/>
            </a:endParaRPr>
          </a:p>
          <a:p>
            <a:r>
              <a:rPr lang="en-US" b="1" dirty="0" smtClean="0">
                <a:solidFill>
                  <a:srgbClr val="000000"/>
                </a:solidFill>
                <a:cs typeface="Arial" charset="0"/>
              </a:rPr>
              <a:t>Article </a:t>
            </a:r>
            <a:r>
              <a:rPr lang="en-US" b="1" dirty="0">
                <a:solidFill>
                  <a:srgbClr val="000000"/>
                </a:solidFill>
                <a:cs typeface="Arial" charset="0"/>
              </a:rPr>
              <a:t>24</a:t>
            </a:r>
            <a:endParaRPr lang="ru-RU" dirty="0">
              <a:solidFill>
                <a:srgbClr val="000000"/>
              </a:solidFill>
              <a:cs typeface="Arial" charset="0"/>
            </a:endParaRPr>
          </a:p>
          <a:p>
            <a:endParaRPr lang="en-US" dirty="0">
              <a:solidFill>
                <a:srgbClr val="000000"/>
              </a:solidFill>
              <a:cs typeface="Arial" charset="0"/>
            </a:endParaRPr>
          </a:p>
          <a:p>
            <a:pPr algn="just"/>
            <a:r>
              <a:rPr lang="en-US" sz="2400" b="1" dirty="0">
                <a:solidFill>
                  <a:srgbClr val="000000"/>
                </a:solidFill>
                <a:cs typeface="Arial" charset="0"/>
              </a:rPr>
              <a:t>The Director is elected by the Committee of Plenipotentiaries for a     5-year term and takes his office on the 1</a:t>
            </a:r>
            <a:r>
              <a:rPr lang="en-US" sz="2400" b="1" baseline="30000" dirty="0">
                <a:solidFill>
                  <a:srgbClr val="000000"/>
                </a:solidFill>
                <a:cs typeface="Arial" charset="0"/>
              </a:rPr>
              <a:t>st</a:t>
            </a:r>
            <a:r>
              <a:rPr lang="en-US" sz="2400" b="1" dirty="0">
                <a:solidFill>
                  <a:srgbClr val="000000"/>
                </a:solidFill>
                <a:cs typeface="Arial" charset="0"/>
              </a:rPr>
              <a:t> of January of the year following his election. </a:t>
            </a:r>
            <a:endParaRPr lang="ru-RU" sz="2400" b="1" u="sng" dirty="0">
              <a:solidFill>
                <a:srgbClr val="000000"/>
              </a:solidFill>
              <a:cs typeface="Arial" charset="0"/>
            </a:endParaRPr>
          </a:p>
        </p:txBody>
      </p:sp>
      <p:sp>
        <p:nvSpPr>
          <p:cNvPr id="40964" name="Номер слайда 9"/>
          <p:cNvSpPr>
            <a:spLocks noGrp="1"/>
          </p:cNvSpPr>
          <p:nvPr>
            <p:ph type="sldNum" sz="quarter" idx="12"/>
          </p:nvPr>
        </p:nvSpPr>
        <p:spPr bwMode="auto">
          <a:xfrm>
            <a:off x="8388350" y="6524625"/>
            <a:ext cx="758825" cy="247650"/>
          </a:xfrm>
          <a:noFill/>
          <a:ln>
            <a:miter lim="800000"/>
            <a:headEnd/>
            <a:tailEnd/>
          </a:ln>
        </p:spPr>
        <p:txBody>
          <a:bodyPr wrap="square" lIns="91440" tIns="45720" rIns="91440" bIns="45720" numCol="1" anchor="t" anchorCtr="0" compatLnSpc="1">
            <a:prstTxWarp prst="textNoShape">
              <a:avLst/>
            </a:prstTxWarp>
          </a:bodyPr>
          <a:lstStyle/>
          <a:p>
            <a:pPr fontAlgn="base">
              <a:spcBef>
                <a:spcPct val="0"/>
              </a:spcBef>
              <a:spcAft>
                <a:spcPct val="0"/>
              </a:spcAft>
            </a:pPr>
            <a:fld id="{B554D44D-4716-4AB5-BD82-B69AC5BEA57C}" type="slidenum">
              <a:rPr lang="en-US" sz="1400" b="1" smtClean="0">
                <a:solidFill>
                  <a:schemeClr val="bg1"/>
                </a:solidFill>
                <a:latin typeface="Arial" charset="0"/>
                <a:cs typeface="Arial" charset="0"/>
              </a:rPr>
              <a:pPr fontAlgn="base">
                <a:spcBef>
                  <a:spcPct val="0"/>
                </a:spcBef>
                <a:spcAft>
                  <a:spcPct val="0"/>
                </a:spcAft>
              </a:pPr>
              <a:t>3</a:t>
            </a:fld>
            <a:endParaRPr lang="en-US" sz="1400" b="1" smtClean="0">
              <a:solidFill>
                <a:schemeClr val="bg1"/>
              </a:solidFill>
              <a:latin typeface="Arial" charset="0"/>
              <a:cs typeface="Arial" charset="0"/>
            </a:endParaRPr>
          </a:p>
        </p:txBody>
      </p:sp>
      <p:sp>
        <p:nvSpPr>
          <p:cNvPr id="40965" name="Нижний колонтитул 4"/>
          <p:cNvSpPr txBox="1">
            <a:spLocks/>
          </p:cNvSpPr>
          <p:nvPr/>
        </p:nvSpPr>
        <p:spPr bwMode="auto">
          <a:xfrm>
            <a:off x="2916238" y="6624638"/>
            <a:ext cx="3384550" cy="476250"/>
          </a:xfrm>
          <a:prstGeom prst="rect">
            <a:avLst/>
          </a:prstGeom>
          <a:noFill/>
          <a:ln w="9525">
            <a:noFill/>
            <a:miter lim="800000"/>
            <a:headEnd/>
            <a:tailEnd/>
          </a:ln>
        </p:spPr>
        <p:txBody>
          <a:bodyPr/>
          <a:lstStyle/>
          <a:p>
            <a:pPr algn="r"/>
            <a:r>
              <a:rPr lang="en-US" sz="1200" b="1">
                <a:solidFill>
                  <a:schemeClr val="bg1"/>
                </a:solidFill>
                <a:cs typeface="Arial" charset="0"/>
              </a:rPr>
              <a:t>V. Matveev – 110</a:t>
            </a:r>
            <a:r>
              <a:rPr lang="en-US" sz="1200" b="1" baseline="30000">
                <a:solidFill>
                  <a:schemeClr val="bg1"/>
                </a:solidFill>
                <a:cs typeface="Arial" charset="0"/>
              </a:rPr>
              <a:t>th</a:t>
            </a:r>
            <a:r>
              <a:rPr lang="en-US" sz="1200" b="1">
                <a:solidFill>
                  <a:schemeClr val="bg1"/>
                </a:solidFill>
                <a:cs typeface="Arial" charset="0"/>
              </a:rPr>
              <a:t>  session of SC</a:t>
            </a:r>
          </a:p>
        </p:txBody>
      </p:sp>
      <p:pic>
        <p:nvPicPr>
          <p:cNvPr id="9" name="Picture 2"/>
          <p:cNvPicPr>
            <a:picLocks noChangeAspect="1" noChangeArrowheads="1"/>
          </p:cNvPicPr>
          <p:nvPr/>
        </p:nvPicPr>
        <p:blipFill>
          <a:blip r:embed="rId4" cstate="print"/>
          <a:srcRect/>
          <a:stretch>
            <a:fillRect/>
          </a:stretch>
        </p:blipFill>
        <p:spPr bwMode="auto">
          <a:xfrm>
            <a:off x="0" y="0"/>
            <a:ext cx="9144000" cy="190317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Прямоугольник 19"/>
          <p:cNvSpPr/>
          <p:nvPr/>
        </p:nvSpPr>
        <p:spPr>
          <a:xfrm>
            <a:off x="0" y="2852738"/>
            <a:ext cx="9144000" cy="3744912"/>
          </a:xfrm>
          <a:prstGeom prst="rect">
            <a:avLst/>
          </a:prstGeom>
          <a:solidFill>
            <a:srgbClr val="ADD5F9"/>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a:p>
        </p:txBody>
      </p:sp>
      <p:sp>
        <p:nvSpPr>
          <p:cNvPr id="43010" name="Заголовок 1"/>
          <p:cNvSpPr>
            <a:spLocks noGrp="1"/>
          </p:cNvSpPr>
          <p:nvPr>
            <p:ph type="title"/>
          </p:nvPr>
        </p:nvSpPr>
        <p:spPr>
          <a:xfrm>
            <a:off x="1979613" y="692150"/>
            <a:ext cx="5761037" cy="2124075"/>
          </a:xfrm>
        </p:spPr>
        <p:txBody>
          <a:bodyPr/>
          <a:lstStyle/>
          <a:p>
            <a:pPr algn="ctr"/>
            <a:r>
              <a:rPr lang="en-US" sz="2800" b="1" dirty="0" smtClean="0">
                <a:latin typeface="Arial" charset="0"/>
                <a:cs typeface="Arial" charset="0"/>
              </a:rPr>
              <a:t>Academician Yu. </a:t>
            </a:r>
            <a:r>
              <a:rPr lang="en-US" sz="2800" b="1" dirty="0" err="1" smtClean="0">
                <a:latin typeface="Arial" charset="0"/>
                <a:cs typeface="Arial" charset="0"/>
              </a:rPr>
              <a:t>Oganessian</a:t>
            </a:r>
            <a:r>
              <a:rPr lang="en-US" sz="2800" b="1" dirty="0" smtClean="0">
                <a:latin typeface="Arial" charset="0"/>
                <a:cs typeface="Arial" charset="0"/>
              </a:rPr>
              <a:t>        and Professor M. </a:t>
            </a:r>
            <a:r>
              <a:rPr lang="en-US" sz="2800" b="1" dirty="0" err="1" smtClean="0">
                <a:latin typeface="Arial" charset="0"/>
                <a:cs typeface="Arial" charset="0"/>
              </a:rPr>
              <a:t>Itkis</a:t>
            </a:r>
            <a:r>
              <a:rPr lang="en-US" sz="2800" b="1" dirty="0" smtClean="0">
                <a:latin typeface="Arial" charset="0"/>
                <a:cs typeface="Arial" charset="0"/>
              </a:rPr>
              <a:t> – </a:t>
            </a:r>
            <a:br>
              <a:rPr lang="en-US" sz="2800" b="1" dirty="0" smtClean="0">
                <a:latin typeface="Arial" charset="0"/>
                <a:cs typeface="Arial" charset="0"/>
              </a:rPr>
            </a:br>
            <a:r>
              <a:rPr lang="en-US" sz="2800" b="1" dirty="0" smtClean="0">
                <a:latin typeface="Arial" charset="0"/>
                <a:cs typeface="Arial" charset="0"/>
              </a:rPr>
              <a:t>laureates of the 2010 State Prize of the  Russian Federation </a:t>
            </a:r>
            <a:br>
              <a:rPr lang="en-US" sz="2800" b="1" dirty="0" smtClean="0">
                <a:latin typeface="Arial" charset="0"/>
                <a:cs typeface="Arial" charset="0"/>
              </a:rPr>
            </a:br>
            <a:r>
              <a:rPr lang="en-US" sz="2800" b="1" dirty="0" smtClean="0">
                <a:latin typeface="Arial" charset="0"/>
                <a:cs typeface="Arial" charset="0"/>
              </a:rPr>
              <a:t>in science and technology</a:t>
            </a:r>
            <a:endParaRPr lang="ru-RU" sz="2800" b="1" dirty="0" smtClean="0">
              <a:latin typeface="Arial" charset="0"/>
              <a:cs typeface="Arial" charset="0"/>
            </a:endParaRPr>
          </a:p>
        </p:txBody>
      </p:sp>
      <p:sp>
        <p:nvSpPr>
          <p:cNvPr id="43011" name="Номер слайда 9"/>
          <p:cNvSpPr>
            <a:spLocks noGrp="1"/>
          </p:cNvSpPr>
          <p:nvPr>
            <p:ph type="sldNum" sz="quarter" idx="12"/>
          </p:nvPr>
        </p:nvSpPr>
        <p:spPr bwMode="auto">
          <a:xfrm>
            <a:off x="8385175" y="6610350"/>
            <a:ext cx="758825" cy="247650"/>
          </a:xfrm>
          <a:noFill/>
          <a:ln>
            <a:miter lim="800000"/>
            <a:headEnd/>
            <a:tailEnd/>
          </a:ln>
        </p:spPr>
        <p:txBody>
          <a:bodyPr wrap="square" lIns="91440" tIns="45720" rIns="91440" bIns="45720" numCol="1" anchor="t" anchorCtr="0" compatLnSpc="1">
            <a:prstTxWarp prst="textNoShape">
              <a:avLst/>
            </a:prstTxWarp>
          </a:bodyPr>
          <a:lstStyle/>
          <a:p>
            <a:pPr fontAlgn="base">
              <a:spcBef>
                <a:spcPct val="0"/>
              </a:spcBef>
              <a:spcAft>
                <a:spcPct val="0"/>
              </a:spcAft>
            </a:pPr>
            <a:fld id="{2FE77DBD-E256-43F5-8669-D7BD798CA8D3}" type="slidenum">
              <a:rPr lang="en-US" sz="1400" b="1">
                <a:solidFill>
                  <a:srgbClr val="003366"/>
                </a:solidFill>
                <a:latin typeface="Arial" charset="0"/>
                <a:cs typeface="Arial" charset="0"/>
              </a:rPr>
              <a:pPr fontAlgn="base">
                <a:spcBef>
                  <a:spcPct val="0"/>
                </a:spcBef>
                <a:spcAft>
                  <a:spcPct val="0"/>
                </a:spcAft>
              </a:pPr>
              <a:t>4</a:t>
            </a:fld>
            <a:endParaRPr lang="en-US" sz="1400" b="1">
              <a:solidFill>
                <a:srgbClr val="003366"/>
              </a:solidFill>
              <a:latin typeface="Arial" charset="0"/>
              <a:cs typeface="Arial" charset="0"/>
            </a:endParaRPr>
          </a:p>
        </p:txBody>
      </p:sp>
      <p:sp>
        <p:nvSpPr>
          <p:cNvPr id="43012" name="TextBox 5"/>
          <p:cNvSpPr txBox="1">
            <a:spLocks noChangeArrowheads="1"/>
          </p:cNvSpPr>
          <p:nvPr/>
        </p:nvSpPr>
        <p:spPr bwMode="auto">
          <a:xfrm>
            <a:off x="5076825" y="5229225"/>
            <a:ext cx="2984500" cy="369888"/>
          </a:xfrm>
          <a:prstGeom prst="rect">
            <a:avLst/>
          </a:prstGeom>
          <a:noFill/>
          <a:ln w="9525">
            <a:noFill/>
            <a:miter lim="800000"/>
            <a:headEnd/>
            <a:tailEnd/>
          </a:ln>
        </p:spPr>
        <p:txBody>
          <a:bodyPr wrap="none">
            <a:spAutoFit/>
          </a:bodyPr>
          <a:lstStyle/>
          <a:p>
            <a:r>
              <a:rPr lang="en-US">
                <a:solidFill>
                  <a:srgbClr val="FFFFFF"/>
                </a:solidFill>
              </a:rPr>
              <a:t>Academician Y.Oganessian</a:t>
            </a:r>
            <a:endParaRPr lang="ru-RU">
              <a:solidFill>
                <a:srgbClr val="FFFFFF"/>
              </a:solidFill>
            </a:endParaRPr>
          </a:p>
        </p:txBody>
      </p:sp>
      <p:pic>
        <p:nvPicPr>
          <p:cNvPr id="43013" name="Picture 4" descr="D:\ My documents\arzuman\presentations\photo for Ira\RusStatePrize.jpg"/>
          <p:cNvPicPr>
            <a:picLocks noChangeAspect="1" noChangeArrowheads="1"/>
          </p:cNvPicPr>
          <p:nvPr/>
        </p:nvPicPr>
        <p:blipFill>
          <a:blip r:embed="rId3" cstate="print"/>
          <a:srcRect/>
          <a:stretch>
            <a:fillRect/>
          </a:stretch>
        </p:blipFill>
        <p:spPr bwMode="auto">
          <a:xfrm>
            <a:off x="7667625" y="908050"/>
            <a:ext cx="1296988" cy="1497013"/>
          </a:xfrm>
          <a:prstGeom prst="rect">
            <a:avLst/>
          </a:prstGeom>
          <a:noFill/>
          <a:ln w="9525">
            <a:noFill/>
            <a:miter lim="800000"/>
            <a:headEnd/>
            <a:tailEnd/>
          </a:ln>
        </p:spPr>
      </p:pic>
      <p:pic>
        <p:nvPicPr>
          <p:cNvPr id="43014" name="Picture 6" descr="JINR"/>
          <p:cNvPicPr>
            <a:picLocks noChangeAspect="1" noChangeArrowheads="1"/>
          </p:cNvPicPr>
          <p:nvPr/>
        </p:nvPicPr>
        <p:blipFill>
          <a:blip r:embed="rId4" cstate="print"/>
          <a:srcRect/>
          <a:stretch>
            <a:fillRect/>
          </a:stretch>
        </p:blipFill>
        <p:spPr bwMode="auto">
          <a:xfrm>
            <a:off x="395288" y="1052513"/>
            <a:ext cx="1409700" cy="1044575"/>
          </a:xfrm>
          <a:prstGeom prst="rect">
            <a:avLst/>
          </a:prstGeom>
          <a:noFill/>
          <a:ln w="9525">
            <a:solidFill>
              <a:schemeClr val="accent1"/>
            </a:solidFill>
            <a:miter lim="800000"/>
            <a:headEnd/>
            <a:tailEnd/>
          </a:ln>
        </p:spPr>
      </p:pic>
      <p:pic>
        <p:nvPicPr>
          <p:cNvPr id="43015" name="Picture 2" descr="D:\Arzuman\Uch Sovet\U.Sovet-2011\September\Госпремия РФ\Фото\41d37d26636c9d995d79.jpg"/>
          <p:cNvPicPr>
            <a:picLocks noChangeAspect="1" noChangeArrowheads="1"/>
          </p:cNvPicPr>
          <p:nvPr/>
        </p:nvPicPr>
        <p:blipFill>
          <a:blip r:embed="rId5" cstate="print"/>
          <a:srcRect/>
          <a:stretch>
            <a:fillRect/>
          </a:stretch>
        </p:blipFill>
        <p:spPr bwMode="auto">
          <a:xfrm>
            <a:off x="6804025" y="2997200"/>
            <a:ext cx="2209800" cy="3306763"/>
          </a:xfrm>
          <a:prstGeom prst="rect">
            <a:avLst/>
          </a:prstGeom>
          <a:noFill/>
          <a:ln w="9525">
            <a:noFill/>
            <a:miter lim="800000"/>
            <a:headEnd/>
            <a:tailEnd/>
          </a:ln>
        </p:spPr>
      </p:pic>
      <p:pic>
        <p:nvPicPr>
          <p:cNvPr id="43016" name="Picture 3" descr="D:\Arzuman\Uch Sovet\U.Sovet-2011\September\Госпремия РФ\Фото\41d37d2671f2186e5ca9.jpg"/>
          <p:cNvPicPr>
            <a:picLocks noChangeAspect="1" noChangeArrowheads="1"/>
          </p:cNvPicPr>
          <p:nvPr/>
        </p:nvPicPr>
        <p:blipFill>
          <a:blip r:embed="rId6" cstate="print"/>
          <a:srcRect/>
          <a:stretch>
            <a:fillRect/>
          </a:stretch>
        </p:blipFill>
        <p:spPr bwMode="auto">
          <a:xfrm>
            <a:off x="179388" y="2997200"/>
            <a:ext cx="2209800" cy="3306763"/>
          </a:xfrm>
          <a:prstGeom prst="rect">
            <a:avLst/>
          </a:prstGeom>
          <a:noFill/>
          <a:ln w="9525">
            <a:noFill/>
            <a:miter lim="800000"/>
            <a:headEnd/>
            <a:tailEnd/>
          </a:ln>
        </p:spPr>
      </p:pic>
      <p:pic>
        <p:nvPicPr>
          <p:cNvPr id="43017" name="Picture 4" descr="D:\Arzuman\Uch Sovet\U.Sovet-2011\September\Госпремия РФ\Фото\41d37d2ddae89d6b7910.jpg"/>
          <p:cNvPicPr>
            <a:picLocks noChangeAspect="1" noChangeArrowheads="1"/>
          </p:cNvPicPr>
          <p:nvPr/>
        </p:nvPicPr>
        <p:blipFill>
          <a:blip r:embed="rId7" cstate="print"/>
          <a:srcRect/>
          <a:stretch>
            <a:fillRect/>
          </a:stretch>
        </p:blipFill>
        <p:spPr bwMode="auto">
          <a:xfrm>
            <a:off x="2484438" y="2997200"/>
            <a:ext cx="4203700" cy="2806700"/>
          </a:xfrm>
          <a:prstGeom prst="rect">
            <a:avLst/>
          </a:prstGeom>
          <a:noFill/>
          <a:ln w="9525">
            <a:noFill/>
            <a:miter lim="800000"/>
            <a:headEnd/>
            <a:tailEnd/>
          </a:ln>
        </p:spPr>
      </p:pic>
      <p:sp>
        <p:nvSpPr>
          <p:cNvPr id="43018" name="Прямоугольник 12"/>
          <p:cNvSpPr>
            <a:spLocks noChangeArrowheads="1"/>
          </p:cNvSpPr>
          <p:nvPr/>
        </p:nvSpPr>
        <p:spPr bwMode="auto">
          <a:xfrm>
            <a:off x="395288" y="6242050"/>
            <a:ext cx="8424862" cy="369888"/>
          </a:xfrm>
          <a:prstGeom prst="rect">
            <a:avLst/>
          </a:prstGeom>
          <a:noFill/>
          <a:ln w="9525">
            <a:noFill/>
            <a:miter lim="800000"/>
            <a:headEnd/>
            <a:tailEnd/>
          </a:ln>
        </p:spPr>
        <p:txBody>
          <a:bodyPr>
            <a:spAutoFit/>
          </a:bodyPr>
          <a:lstStyle/>
          <a:p>
            <a:pPr algn="ctr"/>
            <a:r>
              <a:rPr lang="en-US" sz="1600" dirty="0">
                <a:solidFill>
                  <a:srgbClr val="003366"/>
                </a:solidFill>
                <a:cs typeface="Arial" charset="0"/>
              </a:rPr>
              <a:t>The full text of the information is available at</a:t>
            </a:r>
            <a:r>
              <a:rPr lang="ru-RU" sz="1600" dirty="0">
                <a:solidFill>
                  <a:srgbClr val="003366"/>
                </a:solidFill>
                <a:cs typeface="Arial" charset="0"/>
              </a:rPr>
              <a:t>:</a:t>
            </a:r>
            <a:r>
              <a:rPr lang="en-US" sz="1600" dirty="0">
                <a:solidFill>
                  <a:srgbClr val="003366"/>
                </a:solidFill>
                <a:cs typeface="Arial" charset="0"/>
              </a:rPr>
              <a:t> </a:t>
            </a:r>
            <a:r>
              <a:rPr lang="en-US" dirty="0">
                <a:solidFill>
                  <a:srgbClr val="003366"/>
                </a:solidFill>
                <a:latin typeface="Constantia" pitchFamily="18" charset="0"/>
              </a:rPr>
              <a:t>http://news.kremlin.ru/ref_notes/961</a:t>
            </a:r>
            <a:endParaRPr lang="ru-RU" dirty="0">
              <a:solidFill>
                <a:srgbClr val="003366"/>
              </a:solidFill>
              <a:latin typeface="Constantia" pitchFamily="18" charset="0"/>
            </a:endParaRPr>
          </a:p>
        </p:txBody>
      </p:sp>
      <p:sp>
        <p:nvSpPr>
          <p:cNvPr id="43019" name="TextBox 13"/>
          <p:cNvSpPr txBox="1">
            <a:spLocks noChangeArrowheads="1"/>
          </p:cNvSpPr>
          <p:nvPr/>
        </p:nvSpPr>
        <p:spPr bwMode="auto">
          <a:xfrm>
            <a:off x="2555875" y="5805488"/>
            <a:ext cx="4221163" cy="400050"/>
          </a:xfrm>
          <a:prstGeom prst="rect">
            <a:avLst/>
          </a:prstGeom>
          <a:noFill/>
          <a:ln w="9525">
            <a:noFill/>
            <a:miter lim="800000"/>
            <a:headEnd/>
            <a:tailEnd/>
          </a:ln>
        </p:spPr>
        <p:txBody>
          <a:bodyPr>
            <a:spAutoFit/>
          </a:bodyPr>
          <a:lstStyle/>
          <a:p>
            <a:r>
              <a:rPr lang="en-US" sz="2000" b="1">
                <a:solidFill>
                  <a:srgbClr val="003366"/>
                </a:solidFill>
                <a:cs typeface="Arial" charset="0"/>
              </a:rPr>
              <a:t> Moscow, Kremlin, 12 June 2011</a:t>
            </a:r>
            <a:endParaRPr lang="ru-RU" sz="2000" b="1">
              <a:solidFill>
                <a:srgbClr val="003366"/>
              </a:solidFill>
              <a:cs typeface="Arial" charset="0"/>
            </a:endParaRPr>
          </a:p>
        </p:txBody>
      </p:sp>
      <p:sp>
        <p:nvSpPr>
          <p:cNvPr id="43020" name="Нижний колонтитул 4"/>
          <p:cNvSpPr txBox="1">
            <a:spLocks/>
          </p:cNvSpPr>
          <p:nvPr/>
        </p:nvSpPr>
        <p:spPr bwMode="auto">
          <a:xfrm>
            <a:off x="2771775" y="6619875"/>
            <a:ext cx="3384550" cy="476250"/>
          </a:xfrm>
          <a:prstGeom prst="rect">
            <a:avLst/>
          </a:prstGeom>
          <a:noFill/>
          <a:ln w="9525">
            <a:noFill/>
            <a:miter lim="800000"/>
            <a:headEnd/>
            <a:tailEnd/>
          </a:ln>
        </p:spPr>
        <p:txBody>
          <a:bodyPr/>
          <a:lstStyle/>
          <a:p>
            <a:pPr algn="r"/>
            <a:r>
              <a:rPr lang="en-US" sz="1400" b="1">
                <a:cs typeface="Arial" charset="0"/>
              </a:rPr>
              <a:t>V. Matveev – 110</a:t>
            </a:r>
            <a:r>
              <a:rPr lang="en-US" sz="1400" b="1" baseline="30000">
                <a:cs typeface="Arial" charset="0"/>
              </a:rPr>
              <a:t>th</a:t>
            </a:r>
            <a:r>
              <a:rPr lang="en-US" sz="1400" b="1">
                <a:cs typeface="Arial" charset="0"/>
              </a:rPr>
              <a:t>  session of SC</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TextBox 3"/>
          <p:cNvSpPr txBox="1">
            <a:spLocks noChangeArrowheads="1"/>
          </p:cNvSpPr>
          <p:nvPr/>
        </p:nvSpPr>
        <p:spPr bwMode="auto">
          <a:xfrm>
            <a:off x="0" y="765175"/>
            <a:ext cx="9144000" cy="1412118"/>
          </a:xfrm>
          <a:prstGeom prst="rect">
            <a:avLst/>
          </a:prstGeom>
          <a:noFill/>
          <a:ln w="9525">
            <a:noFill/>
            <a:miter lim="800000"/>
            <a:headEnd/>
            <a:tailEnd/>
          </a:ln>
        </p:spPr>
        <p:txBody>
          <a:bodyPr wrap="square">
            <a:spAutoFit/>
          </a:bodyPr>
          <a:lstStyle/>
          <a:p>
            <a:pPr algn="ctr">
              <a:lnSpc>
                <a:spcPct val="92000"/>
              </a:lnSpc>
            </a:pPr>
            <a:r>
              <a:rPr lang="en-US" sz="2600" b="1" dirty="0">
                <a:solidFill>
                  <a:srgbClr val="003366"/>
                </a:solidFill>
                <a:cs typeface="Arial" charset="0"/>
              </a:rPr>
              <a:t>Prime Minister of the Russian Federation Vladimir Putin                             held a session of the Government Commission                on High Technology and Innovation in </a:t>
            </a:r>
            <a:r>
              <a:rPr lang="en-US" sz="2600" b="1" dirty="0" err="1">
                <a:solidFill>
                  <a:srgbClr val="003366"/>
                </a:solidFill>
                <a:cs typeface="Arial" charset="0"/>
              </a:rPr>
              <a:t>Dubna</a:t>
            </a:r>
            <a:r>
              <a:rPr lang="en-US" sz="2600" b="1" dirty="0">
                <a:solidFill>
                  <a:srgbClr val="003366"/>
                </a:solidFill>
                <a:cs typeface="Arial" charset="0"/>
              </a:rPr>
              <a:t> </a:t>
            </a:r>
            <a:r>
              <a:rPr lang="en-US" sz="2600" b="1" dirty="0" smtClean="0">
                <a:solidFill>
                  <a:srgbClr val="003366"/>
                </a:solidFill>
                <a:cs typeface="Arial" charset="0"/>
              </a:rPr>
              <a:t>                     </a:t>
            </a:r>
            <a:endParaRPr lang="en-US" sz="2600" b="1" dirty="0">
              <a:solidFill>
                <a:srgbClr val="003366"/>
              </a:solidFill>
              <a:cs typeface="Arial" charset="0"/>
            </a:endParaRPr>
          </a:p>
          <a:p>
            <a:pPr algn="ctr">
              <a:lnSpc>
                <a:spcPct val="50000"/>
              </a:lnSpc>
            </a:pPr>
            <a:endParaRPr lang="en-US" sz="2800" b="1" dirty="0">
              <a:solidFill>
                <a:srgbClr val="660033"/>
              </a:solidFill>
              <a:cs typeface="Arial" charset="0"/>
            </a:endParaRPr>
          </a:p>
        </p:txBody>
      </p:sp>
      <p:pic>
        <p:nvPicPr>
          <p:cNvPr id="45058" name="Picture 2" descr="http://premier.gov.ru/media/2011/7/5/42656/photolenta_big_photo.jpeg"/>
          <p:cNvPicPr>
            <a:picLocks noChangeAspect="1" noChangeArrowheads="1"/>
          </p:cNvPicPr>
          <p:nvPr/>
        </p:nvPicPr>
        <p:blipFill>
          <a:blip r:embed="rId3" cstate="print"/>
          <a:srcRect/>
          <a:stretch>
            <a:fillRect/>
          </a:stretch>
        </p:blipFill>
        <p:spPr bwMode="auto">
          <a:xfrm>
            <a:off x="5795963" y="1989138"/>
            <a:ext cx="2808287" cy="1997075"/>
          </a:xfrm>
          <a:prstGeom prst="rect">
            <a:avLst/>
          </a:prstGeom>
          <a:noFill/>
          <a:ln w="9525">
            <a:noFill/>
            <a:miter lim="800000"/>
            <a:headEnd/>
            <a:tailEnd/>
          </a:ln>
        </p:spPr>
      </p:pic>
      <p:sp>
        <p:nvSpPr>
          <p:cNvPr id="45059" name="Прямоугольник 6"/>
          <p:cNvSpPr>
            <a:spLocks noChangeArrowheads="1"/>
          </p:cNvSpPr>
          <p:nvPr/>
        </p:nvSpPr>
        <p:spPr bwMode="auto">
          <a:xfrm>
            <a:off x="323031" y="4432002"/>
            <a:ext cx="8353425" cy="2165350"/>
          </a:xfrm>
          <a:prstGeom prst="rect">
            <a:avLst/>
          </a:prstGeom>
          <a:noFill/>
          <a:ln w="9525">
            <a:noFill/>
            <a:miter lim="800000"/>
            <a:headEnd/>
            <a:tailEnd/>
          </a:ln>
        </p:spPr>
        <p:txBody>
          <a:bodyPr>
            <a:spAutoFit/>
          </a:bodyPr>
          <a:lstStyle/>
          <a:p>
            <a:pPr algn="just"/>
            <a:r>
              <a:rPr lang="en-US" sz="2000" b="1" dirty="0">
                <a:cs typeface="Arial" charset="0"/>
              </a:rPr>
              <a:t>“I believe there are all the necessary conditions to start building world-class research facilities in Russia, </a:t>
            </a:r>
            <a:r>
              <a:rPr lang="en-US" sz="2000" b="1" dirty="0" smtClean="0">
                <a:cs typeface="Arial" charset="0"/>
              </a:rPr>
              <a:t>mega-class </a:t>
            </a:r>
            <a:r>
              <a:rPr lang="en-US" sz="2000" b="1" dirty="0">
                <a:cs typeface="Arial" charset="0"/>
              </a:rPr>
              <a:t>research installations that would be similar in size to the world-renowned Large </a:t>
            </a:r>
            <a:r>
              <a:rPr lang="en-US" sz="2000" b="1" dirty="0" err="1">
                <a:cs typeface="Arial" charset="0"/>
              </a:rPr>
              <a:t>Hadron</a:t>
            </a:r>
            <a:r>
              <a:rPr lang="en-US" sz="2000" b="1" dirty="0">
                <a:cs typeface="Arial" charset="0"/>
              </a:rPr>
              <a:t> Collider, in order to obtain results worthy of the Nobel prize.”  </a:t>
            </a:r>
          </a:p>
          <a:p>
            <a:pPr algn="r"/>
            <a:r>
              <a:rPr lang="en-US" i="1" dirty="0">
                <a:latin typeface="Comic Sans MS" pitchFamily="66" charset="0"/>
              </a:rPr>
              <a:t>Vladimir Putin, at the session of the Government Commission on High Technology and Innovation in </a:t>
            </a:r>
            <a:r>
              <a:rPr lang="en-US" i="1" dirty="0" err="1">
                <a:latin typeface="Comic Sans MS" pitchFamily="66" charset="0"/>
              </a:rPr>
              <a:t>Dubna</a:t>
            </a:r>
            <a:r>
              <a:rPr lang="en-US" i="1" dirty="0">
                <a:latin typeface="Comic Sans MS" pitchFamily="66" charset="0"/>
              </a:rPr>
              <a:t> </a:t>
            </a:r>
          </a:p>
        </p:txBody>
      </p:sp>
      <p:sp>
        <p:nvSpPr>
          <p:cNvPr id="45060" name="Номер слайда 9"/>
          <p:cNvSpPr>
            <a:spLocks noGrp="1"/>
          </p:cNvSpPr>
          <p:nvPr>
            <p:ph type="sldNum" sz="quarter" idx="12"/>
          </p:nvPr>
        </p:nvSpPr>
        <p:spPr bwMode="auto">
          <a:xfrm>
            <a:off x="8385175" y="6610350"/>
            <a:ext cx="758825" cy="247650"/>
          </a:xfrm>
          <a:noFill/>
          <a:ln>
            <a:miter lim="800000"/>
            <a:headEnd/>
            <a:tailEnd/>
          </a:ln>
        </p:spPr>
        <p:txBody>
          <a:bodyPr wrap="square" lIns="91440" tIns="45720" rIns="91440" bIns="45720" numCol="1" anchor="t" anchorCtr="0" compatLnSpc="1">
            <a:prstTxWarp prst="textNoShape">
              <a:avLst/>
            </a:prstTxWarp>
          </a:bodyPr>
          <a:lstStyle/>
          <a:p>
            <a:pPr fontAlgn="base">
              <a:spcBef>
                <a:spcPct val="0"/>
              </a:spcBef>
              <a:spcAft>
                <a:spcPct val="0"/>
              </a:spcAft>
            </a:pPr>
            <a:fld id="{5D1D5033-B214-4EF2-B6D7-83A52529F8F7}" type="slidenum">
              <a:rPr lang="en-US" sz="1400" b="1">
                <a:solidFill>
                  <a:srgbClr val="003366"/>
                </a:solidFill>
                <a:latin typeface="Arial" charset="0"/>
                <a:cs typeface="Arial" charset="0"/>
              </a:rPr>
              <a:pPr fontAlgn="base">
                <a:spcBef>
                  <a:spcPct val="0"/>
                </a:spcBef>
                <a:spcAft>
                  <a:spcPct val="0"/>
                </a:spcAft>
              </a:pPr>
              <a:t>5</a:t>
            </a:fld>
            <a:endParaRPr lang="en-US" sz="1400" b="1">
              <a:solidFill>
                <a:srgbClr val="003366"/>
              </a:solidFill>
              <a:latin typeface="Arial" charset="0"/>
              <a:cs typeface="Arial" charset="0"/>
            </a:endParaRPr>
          </a:p>
        </p:txBody>
      </p:sp>
      <p:sp>
        <p:nvSpPr>
          <p:cNvPr id="45061" name="Нижний колонтитул 4"/>
          <p:cNvSpPr txBox="1">
            <a:spLocks/>
          </p:cNvSpPr>
          <p:nvPr/>
        </p:nvSpPr>
        <p:spPr bwMode="auto">
          <a:xfrm>
            <a:off x="2771775" y="6619875"/>
            <a:ext cx="3384550" cy="476250"/>
          </a:xfrm>
          <a:prstGeom prst="rect">
            <a:avLst/>
          </a:prstGeom>
          <a:noFill/>
          <a:ln w="9525">
            <a:noFill/>
            <a:miter lim="800000"/>
            <a:headEnd/>
            <a:tailEnd/>
          </a:ln>
        </p:spPr>
        <p:txBody>
          <a:bodyPr/>
          <a:lstStyle/>
          <a:p>
            <a:pPr algn="r"/>
            <a:r>
              <a:rPr lang="en-US" sz="1400" b="1">
                <a:cs typeface="Arial" charset="0"/>
              </a:rPr>
              <a:t>V. Matveev – 110</a:t>
            </a:r>
            <a:r>
              <a:rPr lang="en-US" sz="1400" b="1" baseline="30000">
                <a:cs typeface="Arial" charset="0"/>
              </a:rPr>
              <a:t>th</a:t>
            </a:r>
            <a:r>
              <a:rPr lang="en-US" sz="1400" b="1">
                <a:cs typeface="Arial" charset="0"/>
              </a:rPr>
              <a:t>  session of SC</a:t>
            </a:r>
          </a:p>
        </p:txBody>
      </p:sp>
      <p:pic>
        <p:nvPicPr>
          <p:cNvPr id="45062" name="Picture 8" descr="http://wwwnew.jinr.ru/img_news/11/080711/p2_b.jpg"/>
          <p:cNvPicPr>
            <a:picLocks noChangeAspect="1" noChangeArrowheads="1"/>
          </p:cNvPicPr>
          <p:nvPr/>
        </p:nvPicPr>
        <p:blipFill>
          <a:blip r:embed="rId4" cstate="print"/>
          <a:srcRect/>
          <a:stretch>
            <a:fillRect/>
          </a:stretch>
        </p:blipFill>
        <p:spPr bwMode="auto">
          <a:xfrm>
            <a:off x="683568" y="1988840"/>
            <a:ext cx="4751387" cy="1998662"/>
          </a:xfrm>
          <a:prstGeom prst="rect">
            <a:avLst/>
          </a:prstGeom>
          <a:noFill/>
          <a:ln w="9525">
            <a:noFill/>
            <a:miter lim="800000"/>
            <a:headEnd/>
            <a:tailEnd/>
          </a:ln>
        </p:spPr>
      </p:pic>
      <p:sp>
        <p:nvSpPr>
          <p:cNvPr id="8" name="TextBox 7"/>
          <p:cNvSpPr txBox="1"/>
          <p:nvPr/>
        </p:nvSpPr>
        <p:spPr>
          <a:xfrm>
            <a:off x="3851920" y="4005064"/>
            <a:ext cx="1810752" cy="461665"/>
          </a:xfrm>
          <a:prstGeom prst="rect">
            <a:avLst/>
          </a:prstGeom>
          <a:noFill/>
        </p:spPr>
        <p:txBody>
          <a:bodyPr wrap="none" rtlCol="0">
            <a:spAutoFit/>
          </a:bodyPr>
          <a:lstStyle/>
          <a:p>
            <a:r>
              <a:rPr lang="en-US" sz="2400" b="1" dirty="0" smtClean="0"/>
              <a:t>5 July 2011</a:t>
            </a:r>
            <a:endParaRPr lang="ru-RU" sz="2400" b="1"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Прямоугольник 3"/>
          <p:cNvSpPr>
            <a:spLocks noChangeArrowheads="1"/>
          </p:cNvSpPr>
          <p:nvPr/>
        </p:nvSpPr>
        <p:spPr bwMode="auto">
          <a:xfrm>
            <a:off x="0" y="0"/>
            <a:ext cx="9144000" cy="954088"/>
          </a:xfrm>
          <a:prstGeom prst="rect">
            <a:avLst/>
          </a:prstGeom>
          <a:solidFill>
            <a:srgbClr val="003366"/>
          </a:solidFill>
          <a:ln w="9525">
            <a:noFill/>
            <a:miter lim="800000"/>
            <a:headEnd/>
            <a:tailEnd/>
          </a:ln>
        </p:spPr>
        <p:txBody>
          <a:bodyPr>
            <a:spAutoFit/>
          </a:bodyPr>
          <a:lstStyle/>
          <a:p>
            <a:pPr algn="ctr"/>
            <a:r>
              <a:rPr lang="en-US" sz="2800" b="1">
                <a:solidFill>
                  <a:schemeClr val="bg1"/>
                </a:solidFill>
                <a:cs typeface="Arial" charset="0"/>
              </a:rPr>
              <a:t>Session of the Government Commission on High Technology and Innovation in Dubna </a:t>
            </a:r>
            <a:endParaRPr lang="ru-RU" sz="2800">
              <a:solidFill>
                <a:schemeClr val="bg1"/>
              </a:solidFill>
              <a:latin typeface="Calibri" pitchFamily="34" charset="0"/>
            </a:endParaRPr>
          </a:p>
        </p:txBody>
      </p:sp>
      <p:sp>
        <p:nvSpPr>
          <p:cNvPr id="47106" name="TextBox 5"/>
          <p:cNvSpPr txBox="1">
            <a:spLocks noChangeArrowheads="1"/>
          </p:cNvSpPr>
          <p:nvPr/>
        </p:nvSpPr>
        <p:spPr bwMode="auto">
          <a:xfrm>
            <a:off x="179512" y="1052736"/>
            <a:ext cx="8713787" cy="5586145"/>
          </a:xfrm>
          <a:prstGeom prst="rect">
            <a:avLst/>
          </a:prstGeom>
          <a:noFill/>
          <a:ln w="9525">
            <a:noFill/>
            <a:miter lim="800000"/>
            <a:headEnd/>
            <a:tailEnd/>
          </a:ln>
        </p:spPr>
        <p:txBody>
          <a:bodyPr>
            <a:spAutoFit/>
          </a:bodyPr>
          <a:lstStyle/>
          <a:p>
            <a:pPr algn="just"/>
            <a:r>
              <a:rPr lang="en-US" sz="2400" b="1" dirty="0">
                <a:solidFill>
                  <a:srgbClr val="003366"/>
                </a:solidFill>
                <a:cs typeface="Arial" charset="0"/>
              </a:rPr>
              <a:t>Prior to </a:t>
            </a:r>
            <a:r>
              <a:rPr lang="en-US" sz="2400" b="1" dirty="0" smtClean="0">
                <a:solidFill>
                  <a:srgbClr val="003366"/>
                </a:solidFill>
                <a:cs typeface="Arial" charset="0"/>
              </a:rPr>
              <a:t>the </a:t>
            </a:r>
            <a:r>
              <a:rPr lang="en-US" sz="2400" b="1" dirty="0">
                <a:solidFill>
                  <a:srgbClr val="003366"/>
                </a:solidFill>
                <a:cs typeface="Arial" charset="0"/>
              </a:rPr>
              <a:t>session, the Ministry of Education and Science of the Russian Federation, jointly with the interagency working group, </a:t>
            </a:r>
            <a:r>
              <a:rPr lang="en-US" sz="2400" b="1" dirty="0" smtClean="0">
                <a:solidFill>
                  <a:srgbClr val="003366"/>
                </a:solidFill>
                <a:cs typeface="Arial" charset="0"/>
              </a:rPr>
              <a:t>selected </a:t>
            </a:r>
            <a:r>
              <a:rPr lang="en-US" sz="2400" b="1" dirty="0">
                <a:solidFill>
                  <a:srgbClr val="003366"/>
                </a:solidFill>
                <a:cs typeface="Arial" charset="0"/>
              </a:rPr>
              <a:t>6 out of 28 submitted applications which meet the highest requirements imposed to specify the class </a:t>
            </a:r>
            <a:r>
              <a:rPr lang="en-US" sz="2400" b="1" dirty="0" smtClean="0">
                <a:solidFill>
                  <a:srgbClr val="003366"/>
                </a:solidFill>
                <a:cs typeface="Arial" charset="0"/>
              </a:rPr>
              <a:t>of “mega-science</a:t>
            </a:r>
            <a:r>
              <a:rPr lang="en-US" sz="2400" b="1" dirty="0">
                <a:solidFill>
                  <a:srgbClr val="003366"/>
                </a:solidFill>
                <a:cs typeface="Arial" charset="0"/>
              </a:rPr>
              <a:t>” facilities.</a:t>
            </a:r>
            <a:r>
              <a:rPr lang="ru-RU" sz="2400" b="1" dirty="0">
                <a:solidFill>
                  <a:srgbClr val="003366"/>
                </a:solidFill>
                <a:cs typeface="Arial" charset="0"/>
              </a:rPr>
              <a:t> </a:t>
            </a:r>
            <a:r>
              <a:rPr lang="en-US" sz="2400" b="1" u="sng" dirty="0">
                <a:solidFill>
                  <a:srgbClr val="C00000"/>
                </a:solidFill>
                <a:cs typeface="Arial" charset="0"/>
              </a:rPr>
              <a:t>Among them is the NICA project.</a:t>
            </a:r>
          </a:p>
          <a:p>
            <a:pPr algn="just"/>
            <a:endParaRPr lang="en-US" sz="2400" b="1" dirty="0">
              <a:cs typeface="Arial" charset="0"/>
            </a:endParaRPr>
          </a:p>
          <a:p>
            <a:pPr algn="ctr"/>
            <a:r>
              <a:rPr lang="en-US" sz="2400" b="1" u="sng" dirty="0">
                <a:solidFill>
                  <a:srgbClr val="003366"/>
                </a:solidFill>
                <a:cs typeface="Arial" charset="0"/>
              </a:rPr>
              <a:t>The purpose of the meeting in </a:t>
            </a:r>
            <a:r>
              <a:rPr lang="en-US" sz="2400" b="1" u="sng" dirty="0" err="1" smtClean="0">
                <a:solidFill>
                  <a:srgbClr val="003366"/>
                </a:solidFill>
                <a:cs typeface="Arial" charset="0"/>
              </a:rPr>
              <a:t>Dubna</a:t>
            </a:r>
            <a:r>
              <a:rPr lang="en-US" sz="2400" b="1" u="sng" dirty="0" smtClean="0">
                <a:solidFill>
                  <a:srgbClr val="003366"/>
                </a:solidFill>
                <a:cs typeface="Arial" charset="0"/>
              </a:rPr>
              <a:t> was:</a:t>
            </a:r>
          </a:p>
          <a:p>
            <a:pPr algn="just">
              <a:buFont typeface="Wingdings" pitchFamily="2" charset="2"/>
              <a:buChar char="Ø"/>
            </a:pPr>
            <a:r>
              <a:rPr lang="en-US" sz="2400" b="1" dirty="0" smtClean="0">
                <a:solidFill>
                  <a:srgbClr val="003366"/>
                </a:solidFill>
                <a:cs typeface="Arial" charset="0"/>
              </a:rPr>
              <a:t> to </a:t>
            </a:r>
            <a:r>
              <a:rPr lang="en-US" sz="2400" b="1" dirty="0">
                <a:solidFill>
                  <a:srgbClr val="003366"/>
                </a:solidFill>
                <a:cs typeface="Arial" charset="0"/>
              </a:rPr>
              <a:t>develop criteria for final </a:t>
            </a:r>
            <a:r>
              <a:rPr lang="en-US" sz="2400" b="1" dirty="0" smtClean="0">
                <a:solidFill>
                  <a:srgbClr val="003366"/>
                </a:solidFill>
                <a:cs typeface="Arial" charset="0"/>
              </a:rPr>
              <a:t>selection</a:t>
            </a:r>
          </a:p>
          <a:p>
            <a:pPr algn="just">
              <a:buFont typeface="Wingdings" pitchFamily="2" charset="2"/>
              <a:buChar char="Ø"/>
            </a:pPr>
            <a:r>
              <a:rPr lang="en-US" sz="2400" b="1" dirty="0" smtClean="0">
                <a:solidFill>
                  <a:srgbClr val="003366"/>
                </a:solidFill>
                <a:cs typeface="Arial" charset="0"/>
              </a:rPr>
              <a:t> to </a:t>
            </a:r>
            <a:r>
              <a:rPr lang="en-US" sz="2400" b="1" dirty="0">
                <a:solidFill>
                  <a:srgbClr val="003366"/>
                </a:solidFill>
                <a:cs typeface="Arial" charset="0"/>
              </a:rPr>
              <a:t>organize an international expertise and a </a:t>
            </a:r>
            <a:r>
              <a:rPr lang="en-US" sz="2400" b="1" dirty="0" smtClean="0">
                <a:solidFill>
                  <a:srgbClr val="003366"/>
                </a:solidFill>
                <a:cs typeface="Arial" charset="0"/>
              </a:rPr>
              <a:t>broad</a:t>
            </a:r>
          </a:p>
          <a:p>
            <a:pPr algn="just"/>
            <a:r>
              <a:rPr lang="en-US" sz="2400" b="1" dirty="0" smtClean="0">
                <a:solidFill>
                  <a:srgbClr val="003366"/>
                </a:solidFill>
                <a:cs typeface="Arial" charset="0"/>
              </a:rPr>
              <a:t>    </a:t>
            </a:r>
            <a:r>
              <a:rPr lang="en-US" sz="2400" b="1" dirty="0">
                <a:solidFill>
                  <a:srgbClr val="003366"/>
                </a:solidFill>
                <a:cs typeface="Arial" charset="0"/>
              </a:rPr>
              <a:t>discussion in the scientific community, </a:t>
            </a:r>
            <a:endParaRPr lang="en-US" sz="2400" b="1" dirty="0" smtClean="0">
              <a:solidFill>
                <a:srgbClr val="003366"/>
              </a:solidFill>
              <a:cs typeface="Arial" charset="0"/>
            </a:endParaRPr>
          </a:p>
          <a:p>
            <a:pPr algn="just">
              <a:buFont typeface="Wingdings" pitchFamily="2" charset="2"/>
              <a:buChar char="Ø"/>
            </a:pPr>
            <a:r>
              <a:rPr lang="en-US" sz="2400" b="1" dirty="0" smtClean="0">
                <a:solidFill>
                  <a:srgbClr val="003366"/>
                </a:solidFill>
                <a:cs typeface="Arial" charset="0"/>
              </a:rPr>
              <a:t> </a:t>
            </a:r>
            <a:r>
              <a:rPr lang="en-US" sz="2300" b="1" dirty="0" smtClean="0">
                <a:solidFill>
                  <a:srgbClr val="003366"/>
                </a:solidFill>
                <a:cs typeface="Arial" charset="0"/>
              </a:rPr>
              <a:t>to run </a:t>
            </a:r>
            <a:r>
              <a:rPr lang="en-US" sz="2300" b="1" dirty="0">
                <a:solidFill>
                  <a:srgbClr val="003366"/>
                </a:solidFill>
                <a:cs typeface="Arial" charset="0"/>
              </a:rPr>
              <a:t>a full cycle of preparatory work - from </a:t>
            </a:r>
            <a:r>
              <a:rPr lang="en-US" sz="2300" b="1" dirty="0" smtClean="0">
                <a:solidFill>
                  <a:srgbClr val="003366"/>
                </a:solidFill>
                <a:cs typeface="Arial" charset="0"/>
              </a:rPr>
              <a:t>the</a:t>
            </a:r>
          </a:p>
          <a:p>
            <a:pPr algn="just"/>
            <a:r>
              <a:rPr lang="en-US" sz="2300" b="1" dirty="0" smtClean="0">
                <a:solidFill>
                  <a:srgbClr val="003366"/>
                </a:solidFill>
                <a:cs typeface="Arial" charset="0"/>
              </a:rPr>
              <a:t>    conclusion </a:t>
            </a:r>
            <a:r>
              <a:rPr lang="en-US" sz="2300" b="1" dirty="0">
                <a:solidFill>
                  <a:srgbClr val="003366"/>
                </a:solidFill>
                <a:cs typeface="Arial" charset="0"/>
              </a:rPr>
              <a:t>of international </a:t>
            </a:r>
            <a:r>
              <a:rPr lang="en-US" sz="2300" b="1" dirty="0" smtClean="0">
                <a:solidFill>
                  <a:srgbClr val="003366"/>
                </a:solidFill>
                <a:cs typeface="Arial" charset="0"/>
              </a:rPr>
              <a:t>contracts with rigidly fixed</a:t>
            </a:r>
          </a:p>
          <a:p>
            <a:pPr algn="just"/>
            <a:r>
              <a:rPr lang="en-US" sz="2300" b="1" dirty="0" smtClean="0">
                <a:solidFill>
                  <a:srgbClr val="003366"/>
                </a:solidFill>
                <a:cs typeface="Arial" charset="0"/>
              </a:rPr>
              <a:t>    financial </a:t>
            </a:r>
            <a:r>
              <a:rPr lang="en-US" sz="2300" b="1" dirty="0">
                <a:solidFill>
                  <a:srgbClr val="003366"/>
                </a:solidFill>
                <a:cs typeface="Arial" charset="0"/>
              </a:rPr>
              <a:t>obligations of all </a:t>
            </a:r>
            <a:r>
              <a:rPr lang="en-US" sz="2300" b="1" dirty="0" smtClean="0">
                <a:solidFill>
                  <a:srgbClr val="003366"/>
                </a:solidFill>
                <a:cs typeface="Arial" charset="0"/>
              </a:rPr>
              <a:t>participating countries</a:t>
            </a:r>
            <a:r>
              <a:rPr lang="en-US" sz="2300" b="1" dirty="0">
                <a:solidFill>
                  <a:srgbClr val="003366"/>
                </a:solidFill>
                <a:cs typeface="Arial" charset="0"/>
              </a:rPr>
              <a:t>, </a:t>
            </a:r>
            <a:r>
              <a:rPr lang="en-US" sz="2300" b="1" dirty="0" smtClean="0">
                <a:solidFill>
                  <a:srgbClr val="003366"/>
                </a:solidFill>
                <a:cs typeface="Arial" charset="0"/>
              </a:rPr>
              <a:t>to the</a:t>
            </a:r>
          </a:p>
          <a:p>
            <a:pPr algn="just"/>
            <a:r>
              <a:rPr lang="en-US" sz="2300" b="1" dirty="0" smtClean="0">
                <a:solidFill>
                  <a:srgbClr val="003366"/>
                </a:solidFill>
                <a:cs typeface="Arial" charset="0"/>
              </a:rPr>
              <a:t>    selection </a:t>
            </a:r>
            <a:r>
              <a:rPr lang="en-US" sz="2300" b="1" dirty="0">
                <a:solidFill>
                  <a:srgbClr val="003366"/>
                </a:solidFill>
                <a:cs typeface="Arial" charset="0"/>
              </a:rPr>
              <a:t>of a management company.</a:t>
            </a:r>
            <a:endParaRPr lang="ru-RU" sz="2300" dirty="0">
              <a:solidFill>
                <a:srgbClr val="003366"/>
              </a:solidFill>
              <a:cs typeface="Arial" charset="0"/>
            </a:endParaRPr>
          </a:p>
        </p:txBody>
      </p:sp>
      <p:sp>
        <p:nvSpPr>
          <p:cNvPr id="47107" name="Нижний колонтитул 4"/>
          <p:cNvSpPr txBox="1">
            <a:spLocks/>
          </p:cNvSpPr>
          <p:nvPr/>
        </p:nvSpPr>
        <p:spPr bwMode="auto">
          <a:xfrm>
            <a:off x="2771775" y="6619875"/>
            <a:ext cx="3384550" cy="476250"/>
          </a:xfrm>
          <a:prstGeom prst="rect">
            <a:avLst/>
          </a:prstGeom>
          <a:noFill/>
          <a:ln w="9525">
            <a:noFill/>
            <a:miter lim="800000"/>
            <a:headEnd/>
            <a:tailEnd/>
          </a:ln>
        </p:spPr>
        <p:txBody>
          <a:bodyPr/>
          <a:lstStyle/>
          <a:p>
            <a:pPr algn="r"/>
            <a:r>
              <a:rPr lang="en-US" sz="1400" b="1">
                <a:cs typeface="Arial" charset="0"/>
              </a:rPr>
              <a:t>V. Matveev – 110</a:t>
            </a:r>
            <a:r>
              <a:rPr lang="en-US" sz="1400" b="1" baseline="30000">
                <a:cs typeface="Arial" charset="0"/>
              </a:rPr>
              <a:t>th</a:t>
            </a:r>
            <a:r>
              <a:rPr lang="en-US" sz="1400" b="1">
                <a:cs typeface="Arial" charset="0"/>
              </a:rPr>
              <a:t>  session of SC</a:t>
            </a:r>
          </a:p>
        </p:txBody>
      </p:sp>
      <p:sp>
        <p:nvSpPr>
          <p:cNvPr id="47108" name="Номер слайда 9"/>
          <p:cNvSpPr>
            <a:spLocks noGrp="1"/>
          </p:cNvSpPr>
          <p:nvPr>
            <p:ph type="sldNum" sz="quarter" idx="12"/>
          </p:nvPr>
        </p:nvSpPr>
        <p:spPr bwMode="auto">
          <a:xfrm>
            <a:off x="8385175" y="6610350"/>
            <a:ext cx="758825" cy="247650"/>
          </a:xfrm>
          <a:noFill/>
          <a:ln>
            <a:miter lim="800000"/>
            <a:headEnd/>
            <a:tailEnd/>
          </a:ln>
        </p:spPr>
        <p:txBody>
          <a:bodyPr wrap="square" numCol="1" anchor="t" anchorCtr="0" compatLnSpc="1">
            <a:prstTxWarp prst="textNoShape">
              <a:avLst/>
            </a:prstTxWarp>
          </a:bodyPr>
          <a:lstStyle/>
          <a:p>
            <a:pPr fontAlgn="base">
              <a:spcBef>
                <a:spcPct val="0"/>
              </a:spcBef>
              <a:spcAft>
                <a:spcPct val="0"/>
              </a:spcAft>
            </a:pPr>
            <a:fld id="{7CE89931-DDF9-48AD-8D30-249B2C2C63DC}" type="slidenum">
              <a:rPr lang="en-US" sz="1400" b="1">
                <a:solidFill>
                  <a:srgbClr val="003366"/>
                </a:solidFill>
                <a:latin typeface="Arial" charset="0"/>
                <a:cs typeface="Arial" charset="0"/>
              </a:rPr>
              <a:pPr fontAlgn="base">
                <a:spcBef>
                  <a:spcPct val="0"/>
                </a:spcBef>
                <a:spcAft>
                  <a:spcPct val="0"/>
                </a:spcAft>
              </a:pPr>
              <a:t>6</a:t>
            </a:fld>
            <a:endParaRPr lang="en-US" sz="1400" b="1">
              <a:solidFill>
                <a:srgbClr val="003366"/>
              </a:solidFill>
              <a:latin typeface="Arial" charset="0"/>
              <a:cs typeface="Arial" charset="0"/>
            </a:endParaRPr>
          </a:p>
        </p:txBody>
      </p:sp>
      <p:sp>
        <p:nvSpPr>
          <p:cNvPr id="6" name="Скругленный прямоугольник 5"/>
          <p:cNvSpPr/>
          <p:nvPr/>
        </p:nvSpPr>
        <p:spPr>
          <a:xfrm>
            <a:off x="179512" y="3429000"/>
            <a:ext cx="8784976" cy="3240360"/>
          </a:xfrm>
          <a:prstGeom prst="roundRect">
            <a:avLst/>
          </a:prstGeom>
          <a:solidFill>
            <a:srgbClr val="00336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 name="Содержимое 2"/>
          <p:cNvSpPr>
            <a:spLocks noGrp="1"/>
          </p:cNvSpPr>
          <p:nvPr>
            <p:ph idx="1"/>
          </p:nvPr>
        </p:nvSpPr>
        <p:spPr>
          <a:xfrm>
            <a:off x="539552" y="3501008"/>
            <a:ext cx="8229600" cy="3168352"/>
          </a:xfrm>
        </p:spPr>
        <p:txBody>
          <a:bodyPr>
            <a:normAutofit lnSpcReduction="10000"/>
          </a:bodyPr>
          <a:lstStyle/>
          <a:p>
            <a:pPr>
              <a:lnSpc>
                <a:spcPct val="80000"/>
              </a:lnSpc>
            </a:pPr>
            <a:r>
              <a:rPr lang="en-US" sz="2700" dirty="0" err="1" smtClean="0">
                <a:solidFill>
                  <a:schemeClr val="bg1"/>
                </a:solidFill>
              </a:rPr>
              <a:t>Tokamak</a:t>
            </a:r>
            <a:r>
              <a:rPr lang="en-US" sz="2700" dirty="0" smtClean="0">
                <a:solidFill>
                  <a:schemeClr val="bg1"/>
                </a:solidFill>
              </a:rPr>
              <a:t> IGNITOR </a:t>
            </a:r>
          </a:p>
          <a:p>
            <a:pPr>
              <a:lnSpc>
                <a:spcPct val="80000"/>
              </a:lnSpc>
            </a:pPr>
            <a:r>
              <a:rPr lang="en-US" sz="2700" dirty="0" smtClean="0">
                <a:solidFill>
                  <a:schemeClr val="bg1"/>
                </a:solidFill>
              </a:rPr>
              <a:t>High-flux research reactor, PIK</a:t>
            </a:r>
            <a:endParaRPr lang="ru-RU" sz="2700" dirty="0" smtClean="0">
              <a:solidFill>
                <a:schemeClr val="bg1"/>
              </a:solidFill>
            </a:endParaRPr>
          </a:p>
          <a:p>
            <a:pPr>
              <a:lnSpc>
                <a:spcPct val="80000"/>
              </a:lnSpc>
            </a:pPr>
            <a:r>
              <a:rPr lang="en-US" sz="2700" dirty="0" smtClean="0">
                <a:solidFill>
                  <a:schemeClr val="bg1"/>
                </a:solidFill>
              </a:rPr>
              <a:t>Synchrotron radiation source of IV generation</a:t>
            </a:r>
            <a:r>
              <a:rPr lang="ru-RU" sz="2700" dirty="0" smtClean="0">
                <a:solidFill>
                  <a:schemeClr val="bg1"/>
                </a:solidFill>
              </a:rPr>
              <a:t>, </a:t>
            </a:r>
            <a:r>
              <a:rPr lang="en-US" sz="2700" dirty="0" smtClean="0">
                <a:solidFill>
                  <a:schemeClr val="bg1"/>
                </a:solidFill>
              </a:rPr>
              <a:t>ISSI</a:t>
            </a:r>
            <a:r>
              <a:rPr lang="ru-RU" sz="2700" dirty="0" smtClean="0">
                <a:solidFill>
                  <a:schemeClr val="bg1"/>
                </a:solidFill>
              </a:rPr>
              <a:t>-4</a:t>
            </a:r>
          </a:p>
          <a:p>
            <a:pPr>
              <a:lnSpc>
                <a:spcPct val="80000"/>
              </a:lnSpc>
            </a:pPr>
            <a:r>
              <a:rPr lang="en-US" sz="2700" dirty="0" smtClean="0">
                <a:solidFill>
                  <a:srgbClr val="FF0000"/>
                </a:solidFill>
              </a:rPr>
              <a:t>Complex of superconducting rings with colliding                            beams of heavy ions</a:t>
            </a:r>
            <a:r>
              <a:rPr lang="ru-RU" sz="2700" dirty="0" smtClean="0">
                <a:solidFill>
                  <a:srgbClr val="FF0000"/>
                </a:solidFill>
              </a:rPr>
              <a:t>, </a:t>
            </a:r>
            <a:r>
              <a:rPr lang="en-US" sz="2700" dirty="0" smtClean="0">
                <a:solidFill>
                  <a:srgbClr val="FF0000"/>
                </a:solidFill>
              </a:rPr>
              <a:t>NICA</a:t>
            </a:r>
          </a:p>
          <a:p>
            <a:pPr>
              <a:lnSpc>
                <a:spcPct val="80000"/>
              </a:lnSpc>
            </a:pPr>
            <a:r>
              <a:rPr lang="en-US" sz="2700" dirty="0" smtClean="0">
                <a:solidFill>
                  <a:schemeClr val="bg1"/>
                </a:solidFill>
              </a:rPr>
              <a:t>International research centre for extreme light fields based on sub-</a:t>
            </a:r>
            <a:r>
              <a:rPr lang="en-US" sz="2700" dirty="0" err="1" smtClean="0">
                <a:solidFill>
                  <a:schemeClr val="bg1"/>
                </a:solidFill>
              </a:rPr>
              <a:t>exawatt</a:t>
            </a:r>
            <a:r>
              <a:rPr lang="en-US" sz="2700" dirty="0" smtClean="0">
                <a:solidFill>
                  <a:schemeClr val="bg1"/>
                </a:solidFill>
              </a:rPr>
              <a:t> power laser complex</a:t>
            </a:r>
            <a:endParaRPr lang="ru-RU" sz="2700" dirty="0" smtClean="0">
              <a:solidFill>
                <a:schemeClr val="bg1"/>
              </a:solidFill>
            </a:endParaRPr>
          </a:p>
          <a:p>
            <a:pPr>
              <a:lnSpc>
                <a:spcPct val="80000"/>
              </a:lnSpc>
            </a:pPr>
            <a:r>
              <a:rPr lang="en-US" sz="2700" dirty="0" smtClean="0">
                <a:solidFill>
                  <a:schemeClr val="bg1"/>
                </a:solidFill>
              </a:rPr>
              <a:t>Accelerator complex with electron-positron colliding beams</a:t>
            </a:r>
            <a:endParaRPr lang="ru-RU" sz="2700" dirty="0" smtClean="0">
              <a:solidFill>
                <a:schemeClr val="bg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par>
                                <p:cTn id="8" presetID="3" presetClass="entr" presetSubtype="10" fill="hold" nodeType="withEffect">
                                  <p:stCondLst>
                                    <p:cond delay="0"/>
                                  </p:stCondLst>
                                  <p:childTnLst>
                                    <p:set>
                                      <p:cBhvr>
                                        <p:cTn id="9" dur="1" fill="hold">
                                          <p:stCondLst>
                                            <p:cond delay="0"/>
                                          </p:stCondLst>
                                        </p:cTn>
                                        <p:tgtEl>
                                          <p:spTgt spid="7">
                                            <p:txEl>
                                              <p:pRg st="0" end="0"/>
                                            </p:txEl>
                                          </p:spTgt>
                                        </p:tgtEl>
                                        <p:attrNameLst>
                                          <p:attrName>style.visibility</p:attrName>
                                        </p:attrNameLst>
                                      </p:cBhvr>
                                      <p:to>
                                        <p:strVal val="visible"/>
                                      </p:to>
                                    </p:set>
                                    <p:animEffect transition="in" filter="blinds(horizontal)">
                                      <p:cBhvr>
                                        <p:cTn id="10" dur="500"/>
                                        <p:tgtEl>
                                          <p:spTgt spid="7">
                                            <p:txEl>
                                              <p:pRg st="0" end="0"/>
                                            </p:txEl>
                                          </p:spTgt>
                                        </p:tgtEl>
                                      </p:cBhvr>
                                    </p:animEffect>
                                  </p:childTnLst>
                                </p:cTn>
                              </p:par>
                              <p:par>
                                <p:cTn id="11" presetID="3" presetClass="entr" presetSubtype="10" fill="hold" nodeType="withEffect">
                                  <p:stCondLst>
                                    <p:cond delay="0"/>
                                  </p:stCondLst>
                                  <p:childTnLst>
                                    <p:set>
                                      <p:cBhvr>
                                        <p:cTn id="12" dur="1" fill="hold">
                                          <p:stCondLst>
                                            <p:cond delay="0"/>
                                          </p:stCondLst>
                                        </p:cTn>
                                        <p:tgtEl>
                                          <p:spTgt spid="7">
                                            <p:txEl>
                                              <p:pRg st="1" end="1"/>
                                            </p:txEl>
                                          </p:spTgt>
                                        </p:tgtEl>
                                        <p:attrNameLst>
                                          <p:attrName>style.visibility</p:attrName>
                                        </p:attrNameLst>
                                      </p:cBhvr>
                                      <p:to>
                                        <p:strVal val="visible"/>
                                      </p:to>
                                    </p:set>
                                    <p:animEffect transition="in" filter="blinds(horizontal)">
                                      <p:cBhvr>
                                        <p:cTn id="13" dur="500"/>
                                        <p:tgtEl>
                                          <p:spTgt spid="7">
                                            <p:txEl>
                                              <p:pRg st="1" end="1"/>
                                            </p:txEl>
                                          </p:spTgt>
                                        </p:tgtEl>
                                      </p:cBhvr>
                                    </p:animEffect>
                                  </p:childTnLst>
                                </p:cTn>
                              </p:par>
                              <p:par>
                                <p:cTn id="14" presetID="3" presetClass="entr" presetSubtype="10" fill="hold" nodeType="withEffect">
                                  <p:stCondLst>
                                    <p:cond delay="0"/>
                                  </p:stCondLst>
                                  <p:childTnLst>
                                    <p:set>
                                      <p:cBhvr>
                                        <p:cTn id="15" dur="1" fill="hold">
                                          <p:stCondLst>
                                            <p:cond delay="0"/>
                                          </p:stCondLst>
                                        </p:cTn>
                                        <p:tgtEl>
                                          <p:spTgt spid="7">
                                            <p:txEl>
                                              <p:pRg st="2" end="2"/>
                                            </p:txEl>
                                          </p:spTgt>
                                        </p:tgtEl>
                                        <p:attrNameLst>
                                          <p:attrName>style.visibility</p:attrName>
                                        </p:attrNameLst>
                                      </p:cBhvr>
                                      <p:to>
                                        <p:strVal val="visible"/>
                                      </p:to>
                                    </p:set>
                                    <p:animEffect transition="in" filter="blinds(horizontal)">
                                      <p:cBhvr>
                                        <p:cTn id="16" dur="500"/>
                                        <p:tgtEl>
                                          <p:spTgt spid="7">
                                            <p:txEl>
                                              <p:pRg st="2" end="2"/>
                                            </p:txEl>
                                          </p:spTgt>
                                        </p:tgtEl>
                                      </p:cBhvr>
                                    </p:animEffect>
                                  </p:childTnLst>
                                </p:cTn>
                              </p:par>
                              <p:par>
                                <p:cTn id="17" presetID="3" presetClass="entr" presetSubtype="10" fill="hold" nodeType="withEffect">
                                  <p:stCondLst>
                                    <p:cond delay="0"/>
                                  </p:stCondLst>
                                  <p:childTnLst>
                                    <p:set>
                                      <p:cBhvr>
                                        <p:cTn id="18" dur="1" fill="hold">
                                          <p:stCondLst>
                                            <p:cond delay="0"/>
                                          </p:stCondLst>
                                        </p:cTn>
                                        <p:tgtEl>
                                          <p:spTgt spid="7">
                                            <p:txEl>
                                              <p:pRg st="3" end="3"/>
                                            </p:txEl>
                                          </p:spTgt>
                                        </p:tgtEl>
                                        <p:attrNameLst>
                                          <p:attrName>style.visibility</p:attrName>
                                        </p:attrNameLst>
                                      </p:cBhvr>
                                      <p:to>
                                        <p:strVal val="visible"/>
                                      </p:to>
                                    </p:set>
                                    <p:animEffect transition="in" filter="blinds(horizontal)">
                                      <p:cBhvr>
                                        <p:cTn id="19" dur="500"/>
                                        <p:tgtEl>
                                          <p:spTgt spid="7">
                                            <p:txEl>
                                              <p:pRg st="3" end="3"/>
                                            </p:txEl>
                                          </p:spTgt>
                                        </p:tgtEl>
                                      </p:cBhvr>
                                    </p:animEffect>
                                  </p:childTnLst>
                                </p:cTn>
                              </p:par>
                              <p:par>
                                <p:cTn id="20" presetID="3" presetClass="entr" presetSubtype="10" fill="hold" nodeType="withEffect">
                                  <p:stCondLst>
                                    <p:cond delay="0"/>
                                  </p:stCondLst>
                                  <p:childTnLst>
                                    <p:set>
                                      <p:cBhvr>
                                        <p:cTn id="21" dur="1" fill="hold">
                                          <p:stCondLst>
                                            <p:cond delay="0"/>
                                          </p:stCondLst>
                                        </p:cTn>
                                        <p:tgtEl>
                                          <p:spTgt spid="7">
                                            <p:txEl>
                                              <p:pRg st="4" end="4"/>
                                            </p:txEl>
                                          </p:spTgt>
                                        </p:tgtEl>
                                        <p:attrNameLst>
                                          <p:attrName>style.visibility</p:attrName>
                                        </p:attrNameLst>
                                      </p:cBhvr>
                                      <p:to>
                                        <p:strVal val="visible"/>
                                      </p:to>
                                    </p:set>
                                    <p:animEffect transition="in" filter="blinds(horizontal)">
                                      <p:cBhvr>
                                        <p:cTn id="22" dur="500"/>
                                        <p:tgtEl>
                                          <p:spTgt spid="7">
                                            <p:txEl>
                                              <p:pRg st="4" end="4"/>
                                            </p:txEl>
                                          </p:spTgt>
                                        </p:tgtEl>
                                      </p:cBhvr>
                                    </p:animEffect>
                                  </p:childTnLst>
                                </p:cTn>
                              </p:par>
                              <p:par>
                                <p:cTn id="23" presetID="3" presetClass="entr" presetSubtype="10" fill="hold" nodeType="withEffect">
                                  <p:stCondLst>
                                    <p:cond delay="0"/>
                                  </p:stCondLst>
                                  <p:childTnLst>
                                    <p:set>
                                      <p:cBhvr>
                                        <p:cTn id="24" dur="1" fill="hold">
                                          <p:stCondLst>
                                            <p:cond delay="0"/>
                                          </p:stCondLst>
                                        </p:cTn>
                                        <p:tgtEl>
                                          <p:spTgt spid="7">
                                            <p:txEl>
                                              <p:pRg st="5" end="5"/>
                                            </p:txEl>
                                          </p:spTgt>
                                        </p:tgtEl>
                                        <p:attrNameLst>
                                          <p:attrName>style.visibility</p:attrName>
                                        </p:attrNameLst>
                                      </p:cBhvr>
                                      <p:to>
                                        <p:strVal val="visible"/>
                                      </p:to>
                                    </p:set>
                                    <p:animEffect transition="in" filter="blinds(horizontal)">
                                      <p:cBhvr>
                                        <p:cTn id="25" dur="500"/>
                                        <p:tgtEl>
                                          <p:spTgt spid="7">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2"/>
          <p:cNvSpPr txBox="1">
            <a:spLocks/>
          </p:cNvSpPr>
          <p:nvPr/>
        </p:nvSpPr>
        <p:spPr bwMode="auto">
          <a:xfrm>
            <a:off x="395288" y="2636838"/>
            <a:ext cx="8501062" cy="2592387"/>
          </a:xfrm>
          <a:prstGeom prst="rect">
            <a:avLst/>
          </a:prstGeom>
          <a:noFill/>
          <a:ln w="9525">
            <a:noFill/>
            <a:miter lim="800000"/>
            <a:headEnd/>
            <a:tailEnd/>
          </a:ln>
        </p:spPr>
        <p:txBody>
          <a:bodyPr/>
          <a:lstStyle/>
          <a:p>
            <a:pPr algn="ctr"/>
            <a:r>
              <a:rPr lang="ru-RU" sz="2400" b="1" dirty="0">
                <a:solidFill>
                  <a:srgbClr val="FFC000"/>
                </a:solidFill>
                <a:ea typeface="ＭＳ Ｐゴシック"/>
                <a:cs typeface="ＭＳ Ｐゴシック"/>
              </a:rPr>
              <a:t>Комплекс сверхпроводящих колец на встречных пучках тяжелых ионов </a:t>
            </a:r>
            <a:r>
              <a:rPr lang="en-US" sz="2400" b="1" dirty="0">
                <a:solidFill>
                  <a:srgbClr val="FFC000"/>
                </a:solidFill>
                <a:ea typeface="ＭＳ Ｐゴシック"/>
                <a:cs typeface="ＭＳ Ｐゴシック"/>
              </a:rPr>
              <a:t>NICA</a:t>
            </a:r>
            <a:r>
              <a:rPr lang="ru-RU" sz="2400" b="1" dirty="0">
                <a:solidFill>
                  <a:srgbClr val="FFC000"/>
                </a:solidFill>
                <a:ea typeface="ＭＳ Ｐゴシック"/>
                <a:cs typeface="ＭＳ Ｐゴシック"/>
              </a:rPr>
              <a:t> </a:t>
            </a:r>
            <a:endParaRPr lang="en-US" sz="2400" b="1" dirty="0">
              <a:solidFill>
                <a:srgbClr val="FFC000"/>
              </a:solidFill>
              <a:ea typeface="ＭＳ Ｐゴシック"/>
              <a:cs typeface="ＭＳ Ｐゴシック"/>
            </a:endParaRPr>
          </a:p>
          <a:p>
            <a:pPr algn="ctr"/>
            <a:r>
              <a:rPr lang="ru-RU" sz="2400" b="1" dirty="0">
                <a:solidFill>
                  <a:srgbClr val="FFC000"/>
                </a:solidFill>
                <a:ea typeface="ＭＳ Ｐゴシック"/>
                <a:cs typeface="ＭＳ Ｐゴシック"/>
              </a:rPr>
              <a:t>(комплекс </a:t>
            </a:r>
            <a:r>
              <a:rPr lang="en-US" sz="2400" b="1" dirty="0">
                <a:solidFill>
                  <a:srgbClr val="FFC000"/>
                </a:solidFill>
                <a:ea typeface="ＭＳ Ｐゴシック"/>
                <a:cs typeface="ＭＳ Ｐゴシック"/>
              </a:rPr>
              <a:t>NICA</a:t>
            </a:r>
            <a:r>
              <a:rPr lang="ru-RU" sz="2400" b="1" dirty="0">
                <a:solidFill>
                  <a:srgbClr val="FFC000"/>
                </a:solidFill>
                <a:ea typeface="ＭＳ Ｐゴシック"/>
                <a:cs typeface="ＭＳ Ｐゴシック"/>
              </a:rPr>
              <a:t>)</a:t>
            </a:r>
            <a:endParaRPr lang="en-US" sz="2400" b="1" dirty="0">
              <a:solidFill>
                <a:srgbClr val="FFC000"/>
              </a:solidFill>
              <a:ea typeface="ＭＳ Ｐゴシック"/>
              <a:cs typeface="ＭＳ Ｐゴシック"/>
            </a:endParaRPr>
          </a:p>
          <a:p>
            <a:pPr algn="ctr"/>
            <a:r>
              <a:rPr lang="en-US" sz="2400" dirty="0">
                <a:latin typeface="Comic Sans MS" pitchFamily="66" charset="0"/>
              </a:rPr>
              <a:t>Complex of superconducting rings </a:t>
            </a:r>
            <a:r>
              <a:rPr lang="en-US" sz="2400" dirty="0" smtClean="0">
                <a:latin typeface="Comic Sans MS" pitchFamily="66" charset="0"/>
              </a:rPr>
              <a:t>with colliding                            </a:t>
            </a:r>
            <a:r>
              <a:rPr lang="en-US" sz="2400" dirty="0">
                <a:latin typeface="Comic Sans MS" pitchFamily="66" charset="0"/>
              </a:rPr>
              <a:t>beams of heavy ions NICA</a:t>
            </a:r>
            <a:br>
              <a:rPr lang="en-US" sz="2400" dirty="0">
                <a:latin typeface="Comic Sans MS" pitchFamily="66" charset="0"/>
              </a:rPr>
            </a:br>
            <a:r>
              <a:rPr lang="en-US" sz="2400" dirty="0">
                <a:latin typeface="Comic Sans MS" pitchFamily="66" charset="0"/>
              </a:rPr>
              <a:t>(NICA facility)</a:t>
            </a:r>
            <a:endParaRPr lang="en-US" sz="2400" b="1" dirty="0">
              <a:solidFill>
                <a:srgbClr val="FFC000"/>
              </a:solidFill>
              <a:ea typeface="ＭＳ Ｐゴシック"/>
              <a:cs typeface="ＭＳ Ｐゴシック"/>
            </a:endParaRPr>
          </a:p>
          <a:p>
            <a:pPr algn="ctr"/>
            <a:endParaRPr lang="en-US" sz="2400" b="1" dirty="0">
              <a:solidFill>
                <a:srgbClr val="FFC000"/>
              </a:solidFill>
              <a:ea typeface="ＭＳ Ｐゴシック"/>
              <a:cs typeface="ＭＳ Ｐゴシック"/>
            </a:endParaRPr>
          </a:p>
          <a:p>
            <a:pPr algn="ctr"/>
            <a:endParaRPr lang="en-US" sz="2400" b="1" dirty="0">
              <a:solidFill>
                <a:srgbClr val="FFC000"/>
              </a:solidFill>
              <a:ea typeface="ＭＳ Ｐゴシック"/>
              <a:cs typeface="ＭＳ Ｐゴシック"/>
            </a:endParaRPr>
          </a:p>
          <a:p>
            <a:pPr algn="ctr"/>
            <a:endParaRPr lang="en-US" sz="2400" b="1" dirty="0">
              <a:solidFill>
                <a:srgbClr val="FFC000"/>
              </a:solidFill>
              <a:ea typeface="ＭＳ Ｐゴシック"/>
              <a:cs typeface="ＭＳ Ｐゴシック"/>
            </a:endParaRPr>
          </a:p>
          <a:p>
            <a:pPr algn="ctr"/>
            <a:endParaRPr lang="en-US" sz="2400" b="1" dirty="0">
              <a:solidFill>
                <a:srgbClr val="FFC000"/>
              </a:solidFill>
              <a:ea typeface="ＭＳ Ｐゴシック"/>
              <a:cs typeface="ＭＳ Ｐゴシック"/>
            </a:endParaRPr>
          </a:p>
          <a:p>
            <a:pPr algn="ctr"/>
            <a:endParaRPr lang="ru-RU" sz="2400" dirty="0">
              <a:solidFill>
                <a:srgbClr val="FFC000"/>
              </a:solidFill>
              <a:ea typeface="ＭＳ Ｐゴシック"/>
              <a:cs typeface="ＭＳ Ｐゴシック"/>
            </a:endParaRPr>
          </a:p>
        </p:txBody>
      </p:sp>
      <p:sp>
        <p:nvSpPr>
          <p:cNvPr id="49154" name="Rectangle 29"/>
          <p:cNvSpPr>
            <a:spLocks noChangeArrowheads="1"/>
          </p:cNvSpPr>
          <p:nvPr/>
        </p:nvSpPr>
        <p:spPr bwMode="auto">
          <a:xfrm>
            <a:off x="990600" y="1066800"/>
            <a:ext cx="7685088" cy="1384300"/>
          </a:xfrm>
          <a:prstGeom prst="rect">
            <a:avLst/>
          </a:prstGeom>
          <a:solidFill>
            <a:schemeClr val="tx1"/>
          </a:solidFill>
          <a:ln w="9525">
            <a:noFill/>
            <a:miter lim="800000"/>
            <a:headEnd/>
            <a:tailEnd/>
          </a:ln>
        </p:spPr>
        <p:txBody>
          <a:bodyPr>
            <a:spAutoFit/>
          </a:bodyPr>
          <a:lstStyle/>
          <a:p>
            <a:pPr algn="ctr" defTabSz="912813"/>
            <a:r>
              <a:rPr lang="en-US" sz="2800" b="1">
                <a:solidFill>
                  <a:srgbClr val="003366"/>
                </a:solidFill>
                <a:cs typeface="Arial" charset="0"/>
              </a:rPr>
              <a:t>Session of the Government Commission                on High Technology and Innovation </a:t>
            </a:r>
          </a:p>
          <a:p>
            <a:pPr algn="ctr" defTabSz="912813"/>
            <a:r>
              <a:rPr lang="en-US" sz="2800" b="1" i="1">
                <a:solidFill>
                  <a:srgbClr val="003366"/>
                </a:solidFill>
                <a:ea typeface="ＭＳ Ｐゴシック"/>
                <a:cs typeface="Arial" charset="0"/>
              </a:rPr>
              <a:t>5 July 2011, Dubna</a:t>
            </a:r>
            <a:endParaRPr lang="ru-RU" sz="2800" i="1">
              <a:solidFill>
                <a:srgbClr val="FFFFFF"/>
              </a:solidFill>
              <a:ea typeface="ＭＳ Ｐゴシック"/>
              <a:cs typeface="ＭＳ Ｐゴシック"/>
            </a:endParaRPr>
          </a:p>
        </p:txBody>
      </p:sp>
      <p:sp>
        <p:nvSpPr>
          <p:cNvPr id="49155" name="TextBox 5"/>
          <p:cNvSpPr txBox="1">
            <a:spLocks noChangeArrowheads="1"/>
          </p:cNvSpPr>
          <p:nvPr/>
        </p:nvSpPr>
        <p:spPr bwMode="auto">
          <a:xfrm>
            <a:off x="0" y="0"/>
            <a:ext cx="9144000" cy="584200"/>
          </a:xfrm>
          <a:prstGeom prst="rect">
            <a:avLst/>
          </a:prstGeom>
          <a:noFill/>
          <a:ln w="9525">
            <a:noFill/>
            <a:miter lim="800000"/>
            <a:headEnd/>
            <a:tailEnd/>
          </a:ln>
        </p:spPr>
        <p:txBody>
          <a:bodyPr>
            <a:spAutoFit/>
          </a:bodyPr>
          <a:lstStyle/>
          <a:p>
            <a:pPr algn="ctr"/>
            <a:r>
              <a:rPr lang="en-US" sz="3200">
                <a:solidFill>
                  <a:srgbClr val="FFFFFF"/>
                </a:solidFill>
                <a:ea typeface="ＭＳ Ｐゴシック"/>
                <a:cs typeface="ＭＳ Ｐゴシック"/>
              </a:rPr>
              <a:t>Joint Institute for Nuclear Research</a:t>
            </a:r>
            <a:endParaRPr lang="ru-RU" sz="3200">
              <a:solidFill>
                <a:srgbClr val="FFFFFF"/>
              </a:solidFill>
              <a:ea typeface="ＭＳ Ｐゴシック"/>
              <a:cs typeface="ＭＳ Ｐゴシック"/>
            </a:endParaRPr>
          </a:p>
        </p:txBody>
      </p:sp>
      <p:sp>
        <p:nvSpPr>
          <p:cNvPr id="49156" name="TextBox 7"/>
          <p:cNvSpPr txBox="1">
            <a:spLocks noChangeArrowheads="1"/>
          </p:cNvSpPr>
          <p:nvPr/>
        </p:nvSpPr>
        <p:spPr bwMode="auto">
          <a:xfrm>
            <a:off x="3492500" y="5229225"/>
            <a:ext cx="2303463" cy="457200"/>
          </a:xfrm>
          <a:prstGeom prst="rect">
            <a:avLst/>
          </a:prstGeom>
          <a:noFill/>
          <a:ln w="9525">
            <a:noFill/>
            <a:miter lim="800000"/>
            <a:headEnd/>
            <a:tailEnd/>
          </a:ln>
        </p:spPr>
        <p:txBody>
          <a:bodyPr>
            <a:spAutoFit/>
          </a:bodyPr>
          <a:lstStyle/>
          <a:p>
            <a:r>
              <a:rPr lang="en-US" sz="2400" b="1">
                <a:solidFill>
                  <a:srgbClr val="FFFFFF"/>
                </a:solidFill>
                <a:ea typeface="ＭＳ Ｐゴシック"/>
                <a:cs typeface="ＭＳ Ｐゴシック"/>
              </a:rPr>
              <a:t>V. Matveev</a:t>
            </a:r>
            <a:endParaRPr lang="ru-RU" sz="2400" b="1">
              <a:solidFill>
                <a:srgbClr val="FFFFFF"/>
              </a:solidFill>
              <a:ea typeface="ＭＳ Ｐゴシック"/>
              <a:cs typeface="ＭＳ Ｐゴシック"/>
            </a:endParaRPr>
          </a:p>
        </p:txBody>
      </p:sp>
      <p:sp>
        <p:nvSpPr>
          <p:cNvPr id="49157" name="Номер слайда 9"/>
          <p:cNvSpPr>
            <a:spLocks noGrp="1"/>
          </p:cNvSpPr>
          <p:nvPr>
            <p:ph type="sldNum" sz="quarter" idx="12"/>
          </p:nvPr>
        </p:nvSpPr>
        <p:spPr>
          <a:xfrm>
            <a:off x="8385175" y="6610350"/>
            <a:ext cx="758825" cy="247650"/>
          </a:xfrm>
          <a:noFill/>
        </p:spPr>
        <p:txBody>
          <a:bodyPr/>
          <a:lstStyle/>
          <a:p>
            <a:pPr fontAlgn="base">
              <a:spcBef>
                <a:spcPct val="0"/>
              </a:spcBef>
              <a:spcAft>
                <a:spcPct val="0"/>
              </a:spcAft>
            </a:pPr>
            <a:fld id="{82E94618-FC0B-471D-94A1-A20E8DD50CF6}" type="slidenum">
              <a:rPr lang="en-US" sz="1400" b="1" smtClean="0">
                <a:solidFill>
                  <a:schemeClr val="tx1"/>
                </a:solidFill>
                <a:latin typeface="Arial" charset="0"/>
                <a:ea typeface="ＭＳ Ｐゴシック"/>
                <a:cs typeface="Arial" charset="0"/>
              </a:rPr>
              <a:pPr fontAlgn="base">
                <a:spcBef>
                  <a:spcPct val="0"/>
                </a:spcBef>
                <a:spcAft>
                  <a:spcPct val="0"/>
                </a:spcAft>
              </a:pPr>
              <a:t>7</a:t>
            </a:fld>
            <a:endParaRPr lang="en-US" sz="1400" b="1" smtClean="0">
              <a:solidFill>
                <a:schemeClr val="tx1"/>
              </a:solidFill>
              <a:latin typeface="Arial" charset="0"/>
              <a:ea typeface="ＭＳ Ｐゴシック"/>
              <a:cs typeface="Arial" charset="0"/>
            </a:endParaRPr>
          </a:p>
        </p:txBody>
      </p:sp>
      <p:sp>
        <p:nvSpPr>
          <p:cNvPr id="49158" name="Нижний колонтитул 4"/>
          <p:cNvSpPr txBox="1">
            <a:spLocks/>
          </p:cNvSpPr>
          <p:nvPr/>
        </p:nvSpPr>
        <p:spPr bwMode="auto">
          <a:xfrm>
            <a:off x="2771775" y="6624638"/>
            <a:ext cx="3384550" cy="476250"/>
          </a:xfrm>
          <a:prstGeom prst="rect">
            <a:avLst/>
          </a:prstGeom>
          <a:noFill/>
          <a:ln w="9525">
            <a:noFill/>
            <a:miter lim="800000"/>
            <a:headEnd/>
            <a:tailEnd/>
          </a:ln>
        </p:spPr>
        <p:txBody>
          <a:bodyPr/>
          <a:lstStyle/>
          <a:p>
            <a:pPr algn="r"/>
            <a:r>
              <a:rPr lang="en-US" sz="1200" b="1">
                <a:cs typeface="Arial" charset="0"/>
              </a:rPr>
              <a:t>V. Matveev – 110</a:t>
            </a:r>
            <a:r>
              <a:rPr lang="en-US" sz="1200" b="1" baseline="30000">
                <a:cs typeface="Arial" charset="0"/>
              </a:rPr>
              <a:t>th</a:t>
            </a:r>
            <a:r>
              <a:rPr lang="en-US" sz="1200" b="1">
                <a:cs typeface="Arial" charset="0"/>
              </a:rPr>
              <a:t>  session of SC</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8"/>
          <p:cNvSpPr>
            <a:spLocks noChangeArrowheads="1"/>
          </p:cNvSpPr>
          <p:nvPr/>
        </p:nvSpPr>
        <p:spPr bwMode="auto">
          <a:xfrm>
            <a:off x="76200" y="552450"/>
            <a:ext cx="2743200" cy="1196975"/>
          </a:xfrm>
          <a:prstGeom prst="rect">
            <a:avLst/>
          </a:prstGeom>
          <a:solidFill>
            <a:srgbClr val="CCECFF"/>
          </a:solidFill>
          <a:ln w="9525">
            <a:solidFill>
              <a:srgbClr val="B6DCDF"/>
            </a:solidFill>
            <a:miter lim="800000"/>
            <a:headEnd/>
            <a:tailEnd/>
          </a:ln>
          <a:effectLst>
            <a:outerShdw dist="20000" dir="5400000" rotWithShape="0">
              <a:srgbClr val="808080">
                <a:alpha val="37999"/>
              </a:srgbClr>
            </a:outerShdw>
          </a:effectLst>
        </p:spPr>
        <p:txBody>
          <a:bodyPr>
            <a:spAutoFit/>
          </a:bodyPr>
          <a:lstStyle/>
          <a:p>
            <a:pPr algn="ctr"/>
            <a:r>
              <a:rPr lang="en-US" sz="2400" b="1">
                <a:solidFill>
                  <a:srgbClr val="333399"/>
                </a:solidFill>
                <a:latin typeface="Times New Roman" pitchFamily="18" charset="0"/>
                <a:ea typeface="ＭＳ Ｐゴシック"/>
                <a:cs typeface="ＭＳ Ｐゴシック"/>
                <a:sym typeface="Helvetica" pitchFamily="34" charset="0"/>
              </a:rPr>
              <a:t>Synthesis of new transfermium elements</a:t>
            </a:r>
            <a:endParaRPr lang="ru-RU" sz="2400" b="1">
              <a:solidFill>
                <a:srgbClr val="333399"/>
              </a:solidFill>
              <a:latin typeface="Times New Roman" pitchFamily="18" charset="0"/>
              <a:ea typeface="ＭＳ Ｐゴシック"/>
              <a:cs typeface="ＭＳ Ｐゴシック"/>
              <a:sym typeface="Helvetica" pitchFamily="34" charset="0"/>
            </a:endParaRPr>
          </a:p>
        </p:txBody>
      </p:sp>
      <p:sp>
        <p:nvSpPr>
          <p:cNvPr id="51202" name="Rectangle 7"/>
          <p:cNvSpPr>
            <a:spLocks/>
          </p:cNvSpPr>
          <p:nvPr/>
        </p:nvSpPr>
        <p:spPr bwMode="auto">
          <a:xfrm>
            <a:off x="0" y="1844675"/>
            <a:ext cx="2843808" cy="4837113"/>
          </a:xfrm>
          <a:prstGeom prst="rect">
            <a:avLst/>
          </a:prstGeom>
          <a:solidFill>
            <a:schemeClr val="bg1"/>
          </a:solidFill>
          <a:ln w="12700">
            <a:solidFill>
              <a:schemeClr val="tx1"/>
            </a:solidFill>
            <a:miter lim="800000"/>
            <a:headEnd/>
            <a:tailEnd/>
          </a:ln>
        </p:spPr>
        <p:txBody>
          <a:bodyPr lIns="0" tIns="180000" rIns="40639" bIns="180000"/>
          <a:lstStyle/>
          <a:p>
            <a:pPr marL="88900"/>
            <a:r>
              <a:rPr lang="en-US" i="1" dirty="0">
                <a:solidFill>
                  <a:srgbClr val="FFFFFF"/>
                </a:solidFill>
                <a:ea typeface="ＭＳ Ｐゴシック"/>
                <a:cs typeface="Arial" charset="0"/>
                <a:sym typeface="Times" pitchFamily="18" charset="0"/>
              </a:rPr>
              <a:t>Internationally recognized </a:t>
            </a:r>
            <a:r>
              <a:rPr lang="en-US" i="1" dirty="0" smtClean="0">
                <a:solidFill>
                  <a:srgbClr val="FFFFFF"/>
                </a:solidFill>
                <a:ea typeface="ＭＳ Ｐゴシック"/>
                <a:cs typeface="Arial" charset="0"/>
                <a:sym typeface="Times" pitchFamily="18" charset="0"/>
              </a:rPr>
              <a:t>leadership:</a:t>
            </a:r>
            <a:endParaRPr lang="ru-RU" i="1" dirty="0">
              <a:solidFill>
                <a:srgbClr val="FFFFFF"/>
              </a:solidFill>
              <a:ea typeface="ＭＳ Ｐゴシック"/>
              <a:cs typeface="Arial" charset="0"/>
              <a:sym typeface="Times" pitchFamily="18" charset="0"/>
            </a:endParaRPr>
          </a:p>
          <a:p>
            <a:pPr marL="88900">
              <a:lnSpc>
                <a:spcPct val="90000"/>
              </a:lnSpc>
              <a:spcAft>
                <a:spcPts val="600"/>
              </a:spcAft>
            </a:pPr>
            <a:r>
              <a:rPr lang="ru-RU" i="1" dirty="0">
                <a:solidFill>
                  <a:srgbClr val="FFFFFF"/>
                </a:solidFill>
                <a:ea typeface="ＭＳ Ｐゴシック"/>
                <a:cs typeface="Arial" charset="0"/>
                <a:sym typeface="Times" pitchFamily="18" charset="0"/>
              </a:rPr>
              <a:t> -</a:t>
            </a:r>
            <a:r>
              <a:rPr lang="ru-RU" b="1" i="1" dirty="0">
                <a:solidFill>
                  <a:srgbClr val="FFFF00"/>
                </a:solidFill>
                <a:ea typeface="ＭＳ Ｐゴシック"/>
                <a:cs typeface="Arial" charset="0"/>
                <a:sym typeface="Times" pitchFamily="18" charset="0"/>
              </a:rPr>
              <a:t> </a:t>
            </a:r>
            <a:r>
              <a:rPr lang="en-US" b="1" i="1" dirty="0">
                <a:solidFill>
                  <a:srgbClr val="FFFF00"/>
                </a:solidFill>
                <a:ea typeface="ＭＳ Ｐゴシック"/>
                <a:cs typeface="Arial" charset="0"/>
                <a:sym typeface="Times" pitchFamily="18" charset="0"/>
              </a:rPr>
              <a:t>Discovery of the “Island of Stability”</a:t>
            </a:r>
            <a:endParaRPr lang="ru-RU" i="1" dirty="0">
              <a:solidFill>
                <a:srgbClr val="FFFF00"/>
              </a:solidFill>
              <a:ea typeface="ＭＳ Ｐゴシック"/>
              <a:cs typeface="Arial" charset="0"/>
              <a:sym typeface="Times" pitchFamily="18" charset="0"/>
            </a:endParaRPr>
          </a:p>
          <a:p>
            <a:pPr marL="88900">
              <a:lnSpc>
                <a:spcPct val="90000"/>
              </a:lnSpc>
              <a:buFontTx/>
              <a:buChar char="-"/>
            </a:pPr>
            <a:r>
              <a:rPr lang="ru-RU" i="1" dirty="0">
                <a:solidFill>
                  <a:srgbClr val="FFFFFF"/>
                </a:solidFill>
                <a:ea typeface="ＭＳ Ｐゴシック"/>
                <a:cs typeface="Arial" charset="0"/>
                <a:sym typeface="Times" pitchFamily="18" charset="0"/>
              </a:rPr>
              <a:t> </a:t>
            </a:r>
            <a:r>
              <a:rPr lang="en-US" i="1" dirty="0">
                <a:solidFill>
                  <a:srgbClr val="FFFF00"/>
                </a:solidFill>
                <a:ea typeface="ＭＳ Ｐゴシック"/>
                <a:cs typeface="Arial" charset="0"/>
                <a:sym typeface="Times" pitchFamily="18" charset="0"/>
              </a:rPr>
              <a:t>10</a:t>
            </a:r>
            <a:r>
              <a:rPr lang="ru-RU" i="1" dirty="0">
                <a:solidFill>
                  <a:srgbClr val="FFFF00"/>
                </a:solidFill>
                <a:ea typeface="ＭＳ Ｐゴシック"/>
                <a:cs typeface="Arial" charset="0"/>
                <a:sym typeface="Times" pitchFamily="18" charset="0"/>
              </a:rPr>
              <a:t>2-104,</a:t>
            </a:r>
            <a:r>
              <a:rPr lang="en-US" i="1" dirty="0">
                <a:solidFill>
                  <a:srgbClr val="FFFF00"/>
                </a:solidFill>
                <a:ea typeface="ＭＳ Ｐゴシック"/>
                <a:cs typeface="Arial" charset="0"/>
                <a:sym typeface="Times" pitchFamily="18" charset="0"/>
              </a:rPr>
              <a:t> </a:t>
            </a:r>
            <a:r>
              <a:rPr lang="ru-RU" i="1" dirty="0">
                <a:solidFill>
                  <a:srgbClr val="FFFF00"/>
                </a:solidFill>
                <a:ea typeface="ＭＳ Ｐゴシック"/>
                <a:cs typeface="Arial" charset="0"/>
                <a:sym typeface="Times" pitchFamily="18" charset="0"/>
              </a:rPr>
              <a:t>105 </a:t>
            </a:r>
            <a:r>
              <a:rPr lang="ru-RU" i="1" dirty="0">
                <a:solidFill>
                  <a:srgbClr val="00FFFF"/>
                </a:solidFill>
                <a:ea typeface="ＭＳ Ｐゴシック"/>
                <a:cs typeface="Arial" charset="0"/>
                <a:sym typeface="Times" pitchFamily="18" charset="0"/>
              </a:rPr>
              <a:t>(</a:t>
            </a:r>
            <a:r>
              <a:rPr lang="en-US" i="1" dirty="0" err="1">
                <a:solidFill>
                  <a:srgbClr val="00FFFF"/>
                </a:solidFill>
                <a:ea typeface="ＭＳ Ｐゴシック"/>
                <a:cs typeface="Arial" charset="0"/>
                <a:sym typeface="Times" pitchFamily="18" charset="0"/>
              </a:rPr>
              <a:t>Dubnium</a:t>
            </a:r>
            <a:r>
              <a:rPr lang="ru-RU" i="1" dirty="0">
                <a:solidFill>
                  <a:srgbClr val="00FFFF"/>
                </a:solidFill>
                <a:ea typeface="ＭＳ Ｐゴシック"/>
                <a:cs typeface="Arial" charset="0"/>
                <a:sym typeface="Times" pitchFamily="18" charset="0"/>
              </a:rPr>
              <a:t>),</a:t>
            </a:r>
            <a:r>
              <a:rPr lang="ru-RU" i="1" dirty="0">
                <a:solidFill>
                  <a:srgbClr val="FFFFFF"/>
                </a:solidFill>
                <a:ea typeface="ＭＳ Ｐゴシック"/>
                <a:cs typeface="Arial" charset="0"/>
                <a:sym typeface="Times" pitchFamily="18" charset="0"/>
              </a:rPr>
              <a:t>   </a:t>
            </a:r>
            <a:r>
              <a:rPr lang="ru-RU" i="1" dirty="0">
                <a:solidFill>
                  <a:srgbClr val="FFFF00"/>
                </a:solidFill>
                <a:ea typeface="ＭＳ Ｐゴシック"/>
                <a:cs typeface="Arial" charset="0"/>
                <a:sym typeface="Times" pitchFamily="18" charset="0"/>
              </a:rPr>
              <a:t> </a:t>
            </a:r>
            <a:r>
              <a:rPr lang="en-US" i="1" dirty="0">
                <a:solidFill>
                  <a:srgbClr val="FFFF00"/>
                </a:solidFill>
                <a:ea typeface="ＭＳ Ｐゴシック"/>
                <a:cs typeface="Arial" charset="0"/>
                <a:sym typeface="Times" pitchFamily="18" charset="0"/>
              </a:rPr>
              <a:t>10</a:t>
            </a:r>
            <a:r>
              <a:rPr lang="ru-RU" i="1" dirty="0">
                <a:solidFill>
                  <a:srgbClr val="FFFF00"/>
                </a:solidFill>
                <a:ea typeface="ＭＳ Ｐゴシック"/>
                <a:cs typeface="Arial" charset="0"/>
                <a:sym typeface="Times" pitchFamily="18" charset="0"/>
              </a:rPr>
              <a:t>8, 113 </a:t>
            </a:r>
            <a:r>
              <a:rPr lang="en-US" i="1" dirty="0">
                <a:solidFill>
                  <a:srgbClr val="FFFF00"/>
                </a:solidFill>
                <a:ea typeface="ＭＳ Ｐゴシック"/>
                <a:cs typeface="Arial" charset="0"/>
                <a:sym typeface="Times" pitchFamily="18" charset="0"/>
              </a:rPr>
              <a:t>–</a:t>
            </a:r>
            <a:r>
              <a:rPr lang="ru-RU" i="1" dirty="0">
                <a:solidFill>
                  <a:srgbClr val="FFFF00"/>
                </a:solidFill>
                <a:ea typeface="ＭＳ Ｐゴシック"/>
                <a:cs typeface="Arial" charset="0"/>
                <a:sym typeface="Times" pitchFamily="18" charset="0"/>
              </a:rPr>
              <a:t> 118</a:t>
            </a:r>
          </a:p>
          <a:p>
            <a:pPr marL="88900">
              <a:lnSpc>
                <a:spcPct val="90000"/>
              </a:lnSpc>
              <a:buFontTx/>
              <a:buChar char="-"/>
            </a:pPr>
            <a:r>
              <a:rPr lang="en-US" i="1" dirty="0" err="1">
                <a:solidFill>
                  <a:srgbClr val="00FFFF"/>
                </a:solidFill>
                <a:ea typeface="ＭＳ Ｐゴシック"/>
                <a:cs typeface="Arial" charset="0"/>
                <a:sym typeface="Times" pitchFamily="18" charset="0"/>
              </a:rPr>
              <a:t>Superheavy</a:t>
            </a:r>
            <a:r>
              <a:rPr lang="en-US" i="1" dirty="0">
                <a:solidFill>
                  <a:srgbClr val="00FFFF"/>
                </a:solidFill>
                <a:ea typeface="ＭＳ Ｐゴシック"/>
                <a:cs typeface="Arial" charset="0"/>
                <a:sym typeface="Times" pitchFamily="18" charset="0"/>
              </a:rPr>
              <a:t> elements</a:t>
            </a:r>
            <a:endParaRPr lang="ru-RU" i="1" dirty="0">
              <a:solidFill>
                <a:srgbClr val="00FFFF"/>
              </a:solidFill>
              <a:ea typeface="ＭＳ Ｐゴシック"/>
              <a:cs typeface="Arial" charset="0"/>
              <a:sym typeface="Times" pitchFamily="18" charset="0"/>
            </a:endParaRPr>
          </a:p>
          <a:p>
            <a:pPr marL="88900">
              <a:lnSpc>
                <a:spcPct val="90000"/>
              </a:lnSpc>
            </a:pPr>
            <a:r>
              <a:rPr lang="en-US" i="1" dirty="0">
                <a:solidFill>
                  <a:srgbClr val="FFFF00"/>
                </a:solidFill>
                <a:ea typeface="ＭＳ Ｐゴシック"/>
                <a:cs typeface="Arial" charset="0"/>
                <a:sym typeface="Times" pitchFamily="18" charset="0"/>
              </a:rPr>
              <a:t>Russian President Prize, </a:t>
            </a:r>
            <a:r>
              <a:rPr lang="ru-RU" i="1" dirty="0">
                <a:solidFill>
                  <a:srgbClr val="FFFFFF"/>
                </a:solidFill>
                <a:ea typeface="ＭＳ Ｐゴシック"/>
                <a:cs typeface="Arial" charset="0"/>
                <a:sym typeface="Times" pitchFamily="18" charset="0"/>
              </a:rPr>
              <a:t>                                 </a:t>
            </a:r>
            <a:r>
              <a:rPr lang="ru-RU" i="1" dirty="0">
                <a:solidFill>
                  <a:srgbClr val="FFFF00"/>
                </a:solidFill>
                <a:ea typeface="ＭＳ Ｐゴシック"/>
                <a:cs typeface="Arial" charset="0"/>
                <a:sym typeface="Times" pitchFamily="18" charset="0"/>
              </a:rPr>
              <a:t>2011</a:t>
            </a:r>
            <a:r>
              <a:rPr lang="ru-RU" i="1" dirty="0">
                <a:solidFill>
                  <a:srgbClr val="FFFFFF"/>
                </a:solidFill>
                <a:ea typeface="ＭＳ Ｐゴシック"/>
                <a:cs typeface="Arial" charset="0"/>
                <a:sym typeface="Times" pitchFamily="18" charset="0"/>
              </a:rPr>
              <a:t>   </a:t>
            </a:r>
            <a:endParaRPr lang="ru-RU" i="1" dirty="0" smtClean="0">
              <a:solidFill>
                <a:srgbClr val="FFFFFF"/>
              </a:solidFill>
              <a:ea typeface="ＭＳ Ｐゴシック"/>
              <a:cs typeface="Arial" charset="0"/>
              <a:sym typeface="Times" pitchFamily="18" charset="0"/>
            </a:endParaRPr>
          </a:p>
          <a:p>
            <a:pPr marL="88900">
              <a:lnSpc>
                <a:spcPct val="90000"/>
              </a:lnSpc>
            </a:pPr>
            <a:r>
              <a:rPr lang="ru-RU" i="1" dirty="0" smtClean="0">
                <a:solidFill>
                  <a:srgbClr val="FFFFFF"/>
                </a:solidFill>
                <a:ea typeface="ＭＳ Ｐゴシック"/>
                <a:cs typeface="Arial" charset="0"/>
                <a:sym typeface="Times" pitchFamily="18" charset="0"/>
              </a:rPr>
              <a:t>           </a:t>
            </a:r>
            <a:endParaRPr lang="ru-RU" i="1" dirty="0">
              <a:solidFill>
                <a:srgbClr val="FFFFFF"/>
              </a:solidFill>
              <a:ea typeface="ＭＳ Ｐゴシック"/>
              <a:cs typeface="Arial" charset="0"/>
              <a:sym typeface="Times" pitchFamily="18" charset="0"/>
            </a:endParaRPr>
          </a:p>
          <a:p>
            <a:pPr marL="88900">
              <a:lnSpc>
                <a:spcPct val="90000"/>
              </a:lnSpc>
            </a:pPr>
            <a:r>
              <a:rPr lang="ru-RU" i="1" dirty="0">
                <a:solidFill>
                  <a:srgbClr val="FFFFFF"/>
                </a:solidFill>
                <a:ea typeface="ＭＳ Ｐゴシック"/>
                <a:cs typeface="Arial" charset="0"/>
                <a:sym typeface="Times" pitchFamily="18" charset="0"/>
              </a:rPr>
              <a:t> - </a:t>
            </a:r>
            <a:r>
              <a:rPr lang="en-US" i="1" dirty="0">
                <a:solidFill>
                  <a:srgbClr val="FFFFFF"/>
                </a:solidFill>
                <a:ea typeface="ＭＳ Ｐゴシック"/>
                <a:cs typeface="Arial" charset="0"/>
                <a:sym typeface="Times" pitchFamily="18" charset="0"/>
              </a:rPr>
              <a:t>Experimental base for </a:t>
            </a:r>
            <a:r>
              <a:rPr lang="en-US" i="1" dirty="0" smtClean="0">
                <a:solidFill>
                  <a:srgbClr val="FFFFFF"/>
                </a:solidFill>
                <a:ea typeface="ＭＳ Ｐゴシック"/>
                <a:cs typeface="Arial" charset="0"/>
                <a:sym typeface="Times" pitchFamily="18" charset="0"/>
              </a:rPr>
              <a:t>research</a:t>
            </a:r>
            <a:r>
              <a:rPr lang="ru-RU" i="1" dirty="0" smtClean="0">
                <a:solidFill>
                  <a:srgbClr val="FFFFFF"/>
                </a:solidFill>
                <a:ea typeface="ＭＳ Ｐゴシック"/>
                <a:cs typeface="Arial" charset="0"/>
                <a:sym typeface="Times" pitchFamily="18" charset="0"/>
              </a:rPr>
              <a:t>:</a:t>
            </a:r>
            <a:endParaRPr lang="ru-RU" i="1" dirty="0">
              <a:solidFill>
                <a:srgbClr val="FFFFFF"/>
              </a:solidFill>
              <a:ea typeface="ＭＳ Ｐゴシック"/>
              <a:cs typeface="Arial" charset="0"/>
              <a:sym typeface="Times" pitchFamily="18" charset="0"/>
            </a:endParaRPr>
          </a:p>
          <a:p>
            <a:pPr marL="88900" algn="ctr">
              <a:lnSpc>
                <a:spcPct val="90000"/>
              </a:lnSpc>
            </a:pPr>
            <a:r>
              <a:rPr lang="en-US" i="1" dirty="0">
                <a:solidFill>
                  <a:srgbClr val="FFFFFF"/>
                </a:solidFill>
                <a:ea typeface="ＭＳ Ｐゴシック"/>
                <a:cs typeface="Arial" charset="0"/>
                <a:sym typeface="Times" pitchFamily="18" charset="0"/>
              </a:rPr>
              <a:t>(</a:t>
            </a:r>
            <a:r>
              <a:rPr lang="en-US" i="1" dirty="0">
                <a:solidFill>
                  <a:srgbClr val="FFFF00"/>
                </a:solidFill>
                <a:ea typeface="ＭＳ Ｐゴシック"/>
                <a:cs typeface="Arial" charset="0"/>
                <a:sym typeface="Times" pitchFamily="18" charset="0"/>
              </a:rPr>
              <a:t>U400, U</a:t>
            </a:r>
            <a:r>
              <a:rPr lang="ru-RU" i="1" dirty="0">
                <a:solidFill>
                  <a:srgbClr val="FFFF00"/>
                </a:solidFill>
                <a:ea typeface="ＭＳ Ｐゴシック"/>
                <a:cs typeface="Arial" charset="0"/>
                <a:sym typeface="Times" pitchFamily="18" charset="0"/>
              </a:rPr>
              <a:t>400М</a:t>
            </a:r>
            <a:r>
              <a:rPr lang="ru-RU" i="1" dirty="0">
                <a:solidFill>
                  <a:srgbClr val="FFFFFF"/>
                </a:solidFill>
                <a:ea typeface="ＭＳ Ｐゴシック"/>
                <a:cs typeface="Arial" charset="0"/>
                <a:sym typeface="Times" pitchFamily="18" charset="0"/>
              </a:rPr>
              <a:t>, </a:t>
            </a:r>
            <a:r>
              <a:rPr lang="en-US" i="1" dirty="0">
                <a:solidFill>
                  <a:srgbClr val="FFFF00"/>
                </a:solidFill>
                <a:ea typeface="ＭＳ Ｐゴシック"/>
                <a:cs typeface="Arial" charset="0"/>
                <a:sym typeface="Times" pitchFamily="18" charset="0"/>
              </a:rPr>
              <a:t>DRIBs </a:t>
            </a:r>
            <a:r>
              <a:rPr lang="ru-RU" i="1" dirty="0">
                <a:solidFill>
                  <a:srgbClr val="FFFFFF"/>
                </a:solidFill>
                <a:ea typeface="ＭＳ Ｐゴシック"/>
                <a:cs typeface="Arial" charset="0"/>
                <a:sym typeface="Times" pitchFamily="18" charset="0"/>
              </a:rPr>
              <a:t>)</a:t>
            </a:r>
            <a:r>
              <a:rPr lang="en-US" i="1" dirty="0">
                <a:solidFill>
                  <a:srgbClr val="FFFFFF"/>
                </a:solidFill>
                <a:ea typeface="ＭＳ Ｐゴシック"/>
                <a:cs typeface="Arial" charset="0"/>
                <a:sym typeface="Times" pitchFamily="18" charset="0"/>
              </a:rPr>
              <a:t>,</a:t>
            </a:r>
            <a:endParaRPr lang="ru-RU" i="1" dirty="0">
              <a:solidFill>
                <a:srgbClr val="FFFF00"/>
              </a:solidFill>
              <a:ea typeface="ＭＳ Ｐゴシック"/>
              <a:cs typeface="Arial" charset="0"/>
              <a:sym typeface="Times" pitchFamily="18" charset="0"/>
            </a:endParaRPr>
          </a:p>
          <a:p>
            <a:pPr marL="88900">
              <a:lnSpc>
                <a:spcPct val="90000"/>
              </a:lnSpc>
            </a:pPr>
            <a:r>
              <a:rPr lang="en-US" i="1" dirty="0">
                <a:solidFill>
                  <a:srgbClr val="FFFFFF"/>
                </a:solidFill>
                <a:ea typeface="ＭＳ Ｐゴシック"/>
                <a:cs typeface="Arial" charset="0"/>
                <a:sym typeface="Times" pitchFamily="18" charset="0"/>
              </a:rPr>
              <a:t>with its further upgrade,</a:t>
            </a:r>
            <a:r>
              <a:rPr lang="ru-RU" i="1" dirty="0">
                <a:solidFill>
                  <a:srgbClr val="FFFFFF"/>
                </a:solidFill>
                <a:ea typeface="ＭＳ Ｐゴシック"/>
                <a:cs typeface="Arial" charset="0"/>
                <a:sym typeface="Times" pitchFamily="18" charset="0"/>
              </a:rPr>
              <a:t> </a:t>
            </a:r>
            <a:r>
              <a:rPr lang="en-US" i="1" dirty="0">
                <a:solidFill>
                  <a:srgbClr val="FFFFFF"/>
                </a:solidFill>
                <a:ea typeface="ＭＳ Ｐゴシック"/>
                <a:cs typeface="Arial" charset="0"/>
                <a:sym typeface="Times" pitchFamily="18" charset="0"/>
              </a:rPr>
              <a:t>will secure leadership for decades</a:t>
            </a:r>
            <a:endParaRPr lang="ru-RU" i="1" dirty="0">
              <a:solidFill>
                <a:srgbClr val="FFFF00"/>
              </a:solidFill>
              <a:ea typeface="ＭＳ Ｐゴシック"/>
              <a:cs typeface="Arial" charset="0"/>
              <a:sym typeface="Times" pitchFamily="18" charset="0"/>
            </a:endParaRPr>
          </a:p>
          <a:p>
            <a:pPr marL="88900">
              <a:lnSpc>
                <a:spcPct val="90000"/>
              </a:lnSpc>
              <a:spcAft>
                <a:spcPts val="1200"/>
              </a:spcAft>
            </a:pPr>
            <a:r>
              <a:rPr lang="en-US" i="1" dirty="0">
                <a:solidFill>
                  <a:srgbClr val="FFFF00"/>
                </a:solidFill>
                <a:ea typeface="ＭＳ Ｐゴシック"/>
                <a:cs typeface="Arial" charset="0"/>
                <a:sym typeface="Times" pitchFamily="18" charset="0"/>
              </a:rPr>
              <a:t>Russian State Prize</a:t>
            </a:r>
            <a:r>
              <a:rPr lang="en-US" i="1" dirty="0" smtClean="0">
                <a:solidFill>
                  <a:srgbClr val="FFFF00"/>
                </a:solidFill>
                <a:ea typeface="ＭＳ Ｐゴシック"/>
                <a:cs typeface="Arial" charset="0"/>
                <a:sym typeface="Times" pitchFamily="18" charset="0"/>
              </a:rPr>
              <a:t>,</a:t>
            </a:r>
            <a:r>
              <a:rPr lang="ru-RU" i="1" dirty="0" smtClean="0">
                <a:solidFill>
                  <a:srgbClr val="FFFF00"/>
                </a:solidFill>
                <a:ea typeface="ＭＳ Ｐゴシック"/>
                <a:cs typeface="Arial" charset="0"/>
                <a:sym typeface="Times" pitchFamily="18" charset="0"/>
              </a:rPr>
              <a:t> </a:t>
            </a:r>
            <a:r>
              <a:rPr lang="en-US" i="1" dirty="0" smtClean="0">
                <a:solidFill>
                  <a:srgbClr val="FFFF00"/>
                </a:solidFill>
                <a:ea typeface="ＭＳ Ｐゴシック"/>
                <a:cs typeface="Arial" charset="0"/>
                <a:sym typeface="Times" pitchFamily="18" charset="0"/>
              </a:rPr>
              <a:t> </a:t>
            </a:r>
            <a:r>
              <a:rPr lang="en-US" i="1" dirty="0">
                <a:solidFill>
                  <a:srgbClr val="FFFF00"/>
                </a:solidFill>
                <a:ea typeface="ＭＳ Ｐゴシック"/>
                <a:cs typeface="Arial" charset="0"/>
                <a:sym typeface="Times" pitchFamily="18" charset="0"/>
              </a:rPr>
              <a:t>2</a:t>
            </a:r>
            <a:r>
              <a:rPr lang="ru-RU" i="1" dirty="0">
                <a:solidFill>
                  <a:srgbClr val="FFFF00"/>
                </a:solidFill>
                <a:ea typeface="ＭＳ Ｐゴシック"/>
                <a:cs typeface="Arial" charset="0"/>
                <a:sym typeface="Times" pitchFamily="18" charset="0"/>
              </a:rPr>
              <a:t>010</a:t>
            </a:r>
            <a:endParaRPr lang="ru-RU" i="1" dirty="0">
              <a:solidFill>
                <a:srgbClr val="FFFFFF"/>
              </a:solidFill>
              <a:ea typeface="ＭＳ Ｐゴシック"/>
              <a:cs typeface="Arial" charset="0"/>
              <a:sym typeface="Times" pitchFamily="18" charset="0"/>
            </a:endParaRPr>
          </a:p>
        </p:txBody>
      </p:sp>
      <p:sp>
        <p:nvSpPr>
          <p:cNvPr id="51203" name="Rectangle 7"/>
          <p:cNvSpPr>
            <a:spLocks/>
          </p:cNvSpPr>
          <p:nvPr/>
        </p:nvSpPr>
        <p:spPr bwMode="auto">
          <a:xfrm>
            <a:off x="2896344" y="1844675"/>
            <a:ext cx="2971800" cy="4824413"/>
          </a:xfrm>
          <a:prstGeom prst="rect">
            <a:avLst/>
          </a:prstGeom>
          <a:solidFill>
            <a:schemeClr val="bg1"/>
          </a:solidFill>
          <a:ln w="12700">
            <a:solidFill>
              <a:schemeClr val="tx1"/>
            </a:solidFill>
            <a:miter lim="800000"/>
            <a:headEnd/>
            <a:tailEnd/>
          </a:ln>
        </p:spPr>
        <p:txBody>
          <a:bodyPr lIns="0" tIns="39600" rIns="40639" bIns="180000"/>
          <a:lstStyle/>
          <a:p>
            <a:pPr marL="88900"/>
            <a:r>
              <a:rPr lang="en-US" i="1" dirty="0">
                <a:solidFill>
                  <a:srgbClr val="FFFFFF"/>
                </a:solidFill>
                <a:ea typeface="ＭＳ Ｐゴシック"/>
                <a:cs typeface="Arial" charset="0"/>
                <a:sym typeface="Times" pitchFamily="18" charset="0"/>
              </a:rPr>
              <a:t>World-class facilities</a:t>
            </a:r>
            <a:r>
              <a:rPr lang="ru-RU" i="1" dirty="0">
                <a:solidFill>
                  <a:srgbClr val="FFFFFF"/>
                </a:solidFill>
                <a:ea typeface="ＭＳ Ｐゴシック"/>
                <a:cs typeface="Arial" charset="0"/>
                <a:sym typeface="Times" pitchFamily="18" charset="0"/>
              </a:rPr>
              <a:t>:</a:t>
            </a:r>
          </a:p>
          <a:p>
            <a:pPr marL="88900" algn="r">
              <a:spcAft>
                <a:spcPts val="600"/>
              </a:spcAft>
            </a:pPr>
            <a:endParaRPr lang="ru-RU" dirty="0">
              <a:solidFill>
                <a:srgbClr val="FFFFFF"/>
              </a:solidFill>
              <a:ea typeface="ＭＳ Ｐゴシック"/>
              <a:cs typeface="Arial" charset="0"/>
              <a:sym typeface="Times" pitchFamily="18" charset="0"/>
            </a:endParaRPr>
          </a:p>
          <a:p>
            <a:pPr marL="88900" algn="r">
              <a:spcAft>
                <a:spcPts val="600"/>
              </a:spcAft>
            </a:pPr>
            <a:r>
              <a:rPr lang="ru-RU" dirty="0" smtClean="0">
                <a:solidFill>
                  <a:srgbClr val="FFFFFF"/>
                </a:solidFill>
                <a:ea typeface="ＭＳ Ｐゴシック"/>
                <a:cs typeface="Arial" charset="0"/>
                <a:sym typeface="Times" pitchFamily="18" charset="0"/>
              </a:rPr>
              <a:t>- </a:t>
            </a:r>
            <a:r>
              <a:rPr lang="en-US" dirty="0" smtClean="0">
                <a:solidFill>
                  <a:srgbClr val="FFFFFF"/>
                </a:solidFill>
                <a:ea typeface="ＭＳ Ｐゴシック"/>
                <a:cs typeface="Arial" charset="0"/>
                <a:sym typeface="Times" pitchFamily="18" charset="0"/>
              </a:rPr>
              <a:t>pulsed </a:t>
            </a:r>
            <a:r>
              <a:rPr lang="en-US" dirty="0">
                <a:solidFill>
                  <a:srgbClr val="FFFFFF"/>
                </a:solidFill>
                <a:ea typeface="ＭＳ Ｐゴシック"/>
                <a:cs typeface="Arial" charset="0"/>
                <a:sym typeface="Times" pitchFamily="18" charset="0"/>
              </a:rPr>
              <a:t>reactor </a:t>
            </a:r>
            <a:r>
              <a:rPr lang="en-US" b="1" dirty="0">
                <a:solidFill>
                  <a:srgbClr val="FFFF00"/>
                </a:solidFill>
                <a:ea typeface="ＭＳ Ｐゴシック"/>
                <a:cs typeface="Arial" charset="0"/>
                <a:sym typeface="Times" pitchFamily="18" charset="0"/>
              </a:rPr>
              <a:t>IBR-</a:t>
            </a:r>
            <a:r>
              <a:rPr lang="ru-RU" b="1" dirty="0">
                <a:solidFill>
                  <a:srgbClr val="FFFF00"/>
                </a:solidFill>
                <a:ea typeface="ＭＳ Ｐゴシック"/>
                <a:cs typeface="Arial" charset="0"/>
                <a:sym typeface="Times" pitchFamily="18" charset="0"/>
              </a:rPr>
              <a:t>2М</a:t>
            </a:r>
          </a:p>
          <a:p>
            <a:pPr marL="88900" algn="r">
              <a:spcAft>
                <a:spcPts val="600"/>
              </a:spcAft>
              <a:buFontTx/>
              <a:buChar char="-"/>
            </a:pPr>
            <a:r>
              <a:rPr lang="ru-RU" dirty="0">
                <a:solidFill>
                  <a:srgbClr val="FFFFFF"/>
                </a:solidFill>
                <a:ea typeface="ＭＳ Ｐゴシック"/>
                <a:cs typeface="Arial" charset="0"/>
                <a:sym typeface="Times" pitchFamily="18" charset="0"/>
              </a:rPr>
              <a:t> </a:t>
            </a:r>
            <a:r>
              <a:rPr lang="en-US" dirty="0">
                <a:solidFill>
                  <a:srgbClr val="FFFFFF"/>
                </a:solidFill>
                <a:ea typeface="ＭＳ Ｐゴシック"/>
                <a:cs typeface="Arial" charset="0"/>
                <a:sym typeface="Times" pitchFamily="18" charset="0"/>
              </a:rPr>
              <a:t>neutron resonance source </a:t>
            </a:r>
            <a:r>
              <a:rPr lang="en-US" b="1" dirty="0">
                <a:solidFill>
                  <a:srgbClr val="FFFF00"/>
                </a:solidFill>
                <a:ea typeface="ＭＳ Ｐゴシック"/>
                <a:cs typeface="Arial" charset="0"/>
                <a:sym typeface="Times" pitchFamily="18" charset="0"/>
              </a:rPr>
              <a:t>IREN</a:t>
            </a:r>
            <a:endParaRPr lang="ru-RU" b="1" dirty="0">
              <a:solidFill>
                <a:srgbClr val="FFFF00"/>
              </a:solidFill>
              <a:ea typeface="ＭＳ Ｐゴシック"/>
              <a:cs typeface="Arial" charset="0"/>
              <a:sym typeface="Times" pitchFamily="18" charset="0"/>
            </a:endParaRPr>
          </a:p>
          <a:p>
            <a:pPr marL="88900"/>
            <a:r>
              <a:rPr lang="ru-RU" b="1" i="1" dirty="0">
                <a:solidFill>
                  <a:srgbClr val="FFFFFF"/>
                </a:solidFill>
                <a:ea typeface="ＭＳ Ｐゴシック"/>
                <a:cs typeface="Arial" charset="0"/>
                <a:sym typeface="Times" pitchFamily="18" charset="0"/>
              </a:rPr>
              <a:t> </a:t>
            </a:r>
          </a:p>
          <a:p>
            <a:pPr marL="88900"/>
            <a:r>
              <a:rPr lang="ru-RU" dirty="0">
                <a:solidFill>
                  <a:srgbClr val="FFFF00"/>
                </a:solidFill>
                <a:ea typeface="ＭＳ Ｐゴシック"/>
                <a:cs typeface="Arial" charset="0"/>
                <a:sym typeface="Times" pitchFamily="18" charset="0"/>
              </a:rPr>
              <a:t> </a:t>
            </a:r>
            <a:r>
              <a:rPr lang="en-US" dirty="0">
                <a:solidFill>
                  <a:srgbClr val="FFFF00"/>
                </a:solidFill>
                <a:ea typeface="ＭＳ Ｐゴシック"/>
                <a:cs typeface="Arial" charset="0"/>
                <a:sym typeface="Times" pitchFamily="18" charset="0"/>
              </a:rPr>
              <a:t>International multi-access centre </a:t>
            </a:r>
            <a:r>
              <a:rPr lang="ru-RU" dirty="0">
                <a:solidFill>
                  <a:srgbClr val="FFFFFF"/>
                </a:solidFill>
                <a:ea typeface="ＭＳ Ｐゴシック"/>
                <a:cs typeface="Arial" charset="0"/>
                <a:sym typeface="Times" pitchFamily="18" charset="0"/>
              </a:rPr>
              <a:t> </a:t>
            </a:r>
          </a:p>
          <a:p>
            <a:pPr marL="88900" algn="r"/>
            <a:r>
              <a:rPr lang="en-US" i="1" dirty="0">
                <a:solidFill>
                  <a:srgbClr val="FFFFFF"/>
                </a:solidFill>
                <a:ea typeface="ＭＳ Ｐゴシック"/>
                <a:cs typeface="Arial" charset="0"/>
                <a:sym typeface="Times" pitchFamily="18" charset="0"/>
              </a:rPr>
              <a:t>Integrated into the European research infrastructure</a:t>
            </a:r>
            <a:endParaRPr lang="ru-RU" dirty="0">
              <a:solidFill>
                <a:srgbClr val="FFFFFF"/>
              </a:solidFill>
              <a:ea typeface="ＭＳ Ｐゴシック"/>
              <a:cs typeface="Arial" charset="0"/>
              <a:sym typeface="Times" pitchFamily="18" charset="0"/>
            </a:endParaRPr>
          </a:p>
          <a:p>
            <a:pPr marL="88900" algn="ctr"/>
            <a:endParaRPr lang="ru-RU" dirty="0">
              <a:solidFill>
                <a:srgbClr val="FFFFFF"/>
              </a:solidFill>
              <a:ea typeface="ＭＳ Ｐゴシック"/>
              <a:cs typeface="Arial" charset="0"/>
              <a:sym typeface="Times" pitchFamily="18" charset="0"/>
            </a:endParaRPr>
          </a:p>
          <a:p>
            <a:pPr marL="88900" algn="ctr"/>
            <a:endParaRPr lang="en-US" b="1" i="1" dirty="0">
              <a:solidFill>
                <a:srgbClr val="FFFFFF"/>
              </a:solidFill>
              <a:latin typeface="Comic Sans MS" pitchFamily="66" charset="0"/>
              <a:ea typeface="ＭＳ Ｐゴシック"/>
              <a:cs typeface="Times" pitchFamily="18" charset="0"/>
              <a:sym typeface="Times" pitchFamily="18" charset="0"/>
            </a:endParaRPr>
          </a:p>
        </p:txBody>
      </p:sp>
      <p:sp>
        <p:nvSpPr>
          <p:cNvPr id="51204" name="Rectangle 29"/>
          <p:cNvSpPr>
            <a:spLocks noChangeArrowheads="1"/>
          </p:cNvSpPr>
          <p:nvPr/>
        </p:nvSpPr>
        <p:spPr bwMode="auto">
          <a:xfrm>
            <a:off x="0" y="76200"/>
            <a:ext cx="9144000" cy="400110"/>
          </a:xfrm>
          <a:prstGeom prst="rect">
            <a:avLst/>
          </a:prstGeom>
          <a:noFill/>
          <a:ln w="9525">
            <a:noFill/>
            <a:miter lim="800000"/>
            <a:headEnd/>
            <a:tailEnd/>
          </a:ln>
        </p:spPr>
        <p:txBody>
          <a:bodyPr wrap="square">
            <a:spAutoFit/>
          </a:bodyPr>
          <a:lstStyle/>
          <a:p>
            <a:pPr algn="ctr" defTabSz="912813"/>
            <a:r>
              <a:rPr lang="en-US" sz="2000" b="1" dirty="0">
                <a:solidFill>
                  <a:srgbClr val="FFFFFF"/>
                </a:solidFill>
                <a:ea typeface="ＭＳ Ｐゴシック"/>
                <a:cs typeface="ＭＳ Ｐゴシック"/>
              </a:rPr>
              <a:t>JINR’s </a:t>
            </a:r>
            <a:r>
              <a:rPr lang="en-US" sz="2000" b="1" dirty="0" smtClean="0">
                <a:solidFill>
                  <a:srgbClr val="FFFFFF"/>
                </a:solidFill>
                <a:ea typeface="ＭＳ Ｐゴシック"/>
                <a:cs typeface="ＭＳ Ｐゴシック"/>
              </a:rPr>
              <a:t>Achievements –</a:t>
            </a:r>
            <a:r>
              <a:rPr lang="ru-RU" sz="2000" b="1" dirty="0" smtClean="0">
                <a:solidFill>
                  <a:srgbClr val="FFFFFF"/>
                </a:solidFill>
                <a:ea typeface="ＭＳ Ｐゴシック"/>
                <a:cs typeface="ＭＳ Ｐゴシック"/>
              </a:rPr>
              <a:t> </a:t>
            </a:r>
            <a:r>
              <a:rPr lang="en-US" sz="2000" b="1" dirty="0">
                <a:solidFill>
                  <a:srgbClr val="FFFFFF"/>
                </a:solidFill>
                <a:ea typeface="ＭＳ Ｐゴシック"/>
                <a:cs typeface="ＭＳ Ｐゴシック"/>
              </a:rPr>
              <a:t>a </a:t>
            </a:r>
            <a:r>
              <a:rPr lang="en-US" sz="2000" b="1" dirty="0" smtClean="0">
                <a:solidFill>
                  <a:srgbClr val="FFFFFF"/>
                </a:solidFill>
                <a:ea typeface="ＭＳ Ｐゴシック"/>
                <a:cs typeface="ＭＳ Ｐゴシック"/>
              </a:rPr>
              <a:t>Basis </a:t>
            </a:r>
            <a:r>
              <a:rPr lang="en-US" sz="2000" b="1" dirty="0">
                <a:solidFill>
                  <a:srgbClr val="FFFFFF"/>
                </a:solidFill>
                <a:ea typeface="ＭＳ Ｐゴシック"/>
                <a:cs typeface="ＭＳ Ｐゴシック"/>
              </a:rPr>
              <a:t>for </a:t>
            </a:r>
            <a:r>
              <a:rPr lang="en-US" sz="2000" b="1" dirty="0" smtClean="0">
                <a:solidFill>
                  <a:srgbClr val="FFFFFF"/>
                </a:solidFill>
                <a:ea typeface="ＭＳ Ｐゴシック"/>
                <a:cs typeface="ＭＳ Ｐゴシック"/>
              </a:rPr>
              <a:t>Advancement Towards New Objectives</a:t>
            </a:r>
            <a:endParaRPr lang="ru-RU" sz="2000" b="1" dirty="0">
              <a:solidFill>
                <a:srgbClr val="FFFFFF"/>
              </a:solidFill>
              <a:ea typeface="ＭＳ Ｐゴシック"/>
              <a:cs typeface="ＭＳ Ｐゴシック"/>
            </a:endParaRPr>
          </a:p>
        </p:txBody>
      </p:sp>
      <p:sp>
        <p:nvSpPr>
          <p:cNvPr id="11" name="Rectangle 8"/>
          <p:cNvSpPr>
            <a:spLocks noChangeArrowheads="1"/>
          </p:cNvSpPr>
          <p:nvPr/>
        </p:nvSpPr>
        <p:spPr bwMode="auto">
          <a:xfrm>
            <a:off x="2895600" y="552450"/>
            <a:ext cx="2971800" cy="1200329"/>
          </a:xfrm>
          <a:prstGeom prst="rect">
            <a:avLst/>
          </a:prstGeom>
          <a:solidFill>
            <a:srgbClr val="CCECFF"/>
          </a:solidFill>
          <a:ln w="9525">
            <a:solidFill>
              <a:srgbClr val="B6DCDF"/>
            </a:solidFill>
            <a:miter lim="800000"/>
            <a:headEnd/>
            <a:tailEnd/>
          </a:ln>
          <a:effectLst>
            <a:outerShdw dist="20000" dir="5400000" rotWithShape="0">
              <a:srgbClr val="808080">
                <a:alpha val="37999"/>
              </a:srgbClr>
            </a:outerShdw>
          </a:effectLst>
        </p:spPr>
        <p:txBody>
          <a:bodyPr>
            <a:spAutoFit/>
          </a:bodyPr>
          <a:lstStyle/>
          <a:p>
            <a:pPr algn="ctr"/>
            <a:r>
              <a:rPr lang="en-US" sz="2400" b="1" dirty="0">
                <a:solidFill>
                  <a:srgbClr val="333399"/>
                </a:solidFill>
                <a:latin typeface="Times New Roman" pitchFamily="18" charset="0"/>
                <a:ea typeface="ＭＳ Ｐゴシック"/>
                <a:cs typeface="ＭＳ Ｐゴシック"/>
                <a:sym typeface="Helvetica" pitchFamily="34" charset="0"/>
              </a:rPr>
              <a:t>Condensed </a:t>
            </a:r>
            <a:endParaRPr lang="en-US" sz="2400" b="1" dirty="0" smtClean="0">
              <a:solidFill>
                <a:srgbClr val="333399"/>
              </a:solidFill>
              <a:latin typeface="Times New Roman" pitchFamily="18" charset="0"/>
              <a:ea typeface="ＭＳ Ｐゴシック"/>
              <a:cs typeface="ＭＳ Ｐゴシック"/>
              <a:sym typeface="Helvetica" pitchFamily="34" charset="0"/>
            </a:endParaRPr>
          </a:p>
          <a:p>
            <a:pPr algn="ctr"/>
            <a:r>
              <a:rPr lang="en-US" sz="2400" b="1" dirty="0" smtClean="0">
                <a:solidFill>
                  <a:srgbClr val="333399"/>
                </a:solidFill>
                <a:latin typeface="Times New Roman" pitchFamily="18" charset="0"/>
                <a:ea typeface="ＭＳ Ｐゴシック"/>
                <a:cs typeface="ＭＳ Ｐゴシック"/>
                <a:sym typeface="Helvetica" pitchFamily="34" charset="0"/>
              </a:rPr>
              <a:t>matter</a:t>
            </a:r>
          </a:p>
          <a:p>
            <a:pPr algn="ctr"/>
            <a:r>
              <a:rPr lang="en-US" sz="2400" b="1" dirty="0" smtClean="0">
                <a:solidFill>
                  <a:srgbClr val="333399"/>
                </a:solidFill>
                <a:latin typeface="Times New Roman" pitchFamily="18" charset="0"/>
                <a:ea typeface="ＭＳ Ｐゴシック"/>
                <a:cs typeface="ＭＳ Ｐゴシック"/>
                <a:sym typeface="Helvetica" pitchFamily="34" charset="0"/>
              </a:rPr>
              <a:t> </a:t>
            </a:r>
            <a:r>
              <a:rPr lang="en-US" sz="2400" b="1" dirty="0">
                <a:solidFill>
                  <a:srgbClr val="333399"/>
                </a:solidFill>
                <a:latin typeface="Times New Roman" pitchFamily="18" charset="0"/>
                <a:ea typeface="ＭＳ Ｐゴシック"/>
                <a:cs typeface="ＭＳ Ｐゴシック"/>
                <a:sym typeface="Helvetica" pitchFamily="34" charset="0"/>
              </a:rPr>
              <a:t>studies</a:t>
            </a:r>
            <a:endParaRPr lang="ru-RU" sz="2400" b="1" dirty="0">
              <a:solidFill>
                <a:srgbClr val="333399"/>
              </a:solidFill>
              <a:latin typeface="Times New Roman" pitchFamily="18" charset="0"/>
              <a:ea typeface="ＭＳ Ｐゴシック"/>
              <a:cs typeface="ＭＳ Ｐゴシック"/>
              <a:sym typeface="Helvetica" pitchFamily="34" charset="0"/>
            </a:endParaRPr>
          </a:p>
        </p:txBody>
      </p:sp>
      <p:sp>
        <p:nvSpPr>
          <p:cNvPr id="51206" name="Rectangle 7"/>
          <p:cNvSpPr>
            <a:spLocks/>
          </p:cNvSpPr>
          <p:nvPr/>
        </p:nvSpPr>
        <p:spPr bwMode="auto">
          <a:xfrm>
            <a:off x="5940425" y="1844675"/>
            <a:ext cx="3048000" cy="4797425"/>
          </a:xfrm>
          <a:prstGeom prst="rect">
            <a:avLst/>
          </a:prstGeom>
          <a:solidFill>
            <a:schemeClr val="bg1"/>
          </a:solidFill>
          <a:ln w="12700">
            <a:solidFill>
              <a:schemeClr val="tx1"/>
            </a:solidFill>
            <a:miter lim="800000"/>
            <a:headEnd/>
            <a:tailEnd/>
          </a:ln>
        </p:spPr>
        <p:txBody>
          <a:bodyPr lIns="0" tIns="180000" rIns="40639" bIns="180000"/>
          <a:lstStyle/>
          <a:p>
            <a:pPr marL="88900">
              <a:lnSpc>
                <a:spcPct val="50000"/>
              </a:lnSpc>
              <a:buFontTx/>
              <a:buChar char="-"/>
            </a:pPr>
            <a:r>
              <a:rPr lang="en-US" i="1" dirty="0" smtClean="0">
                <a:solidFill>
                  <a:srgbClr val="FFFFFF"/>
                </a:solidFill>
                <a:ea typeface="ＭＳ Ｐゴシック"/>
                <a:cs typeface="Arial" charset="0"/>
                <a:sym typeface="Times" pitchFamily="18" charset="0"/>
              </a:rPr>
              <a:t> Pioneering </a:t>
            </a:r>
            <a:r>
              <a:rPr lang="en-US" i="1" dirty="0">
                <a:solidFill>
                  <a:srgbClr val="FFFFFF"/>
                </a:solidFill>
                <a:ea typeface="ＭＳ Ｐゴシック"/>
                <a:cs typeface="Arial" charset="0"/>
                <a:sym typeface="Times" pitchFamily="18" charset="0"/>
              </a:rPr>
              <a:t>research </a:t>
            </a:r>
            <a:r>
              <a:rPr lang="en-US" i="1" dirty="0" smtClean="0">
                <a:solidFill>
                  <a:srgbClr val="FFFFFF"/>
                </a:solidFill>
                <a:ea typeface="ＭＳ Ｐゴシック"/>
                <a:cs typeface="Arial" charset="0"/>
                <a:sym typeface="Times" pitchFamily="18" charset="0"/>
              </a:rPr>
              <a:t>on </a:t>
            </a:r>
            <a:endParaRPr lang="en-US" i="1" dirty="0">
              <a:solidFill>
                <a:srgbClr val="FFFFFF"/>
              </a:solidFill>
              <a:ea typeface="ＭＳ Ｐゴシック"/>
              <a:cs typeface="Arial" charset="0"/>
              <a:sym typeface="Times" pitchFamily="18" charset="0"/>
            </a:endParaRPr>
          </a:p>
          <a:p>
            <a:pPr marL="88900"/>
            <a:r>
              <a:rPr lang="ru-RU" i="1" dirty="0" smtClean="0">
                <a:solidFill>
                  <a:srgbClr val="FFFFFF"/>
                </a:solidFill>
                <a:ea typeface="ＭＳ Ｐゴシック"/>
                <a:cs typeface="Arial" charset="0"/>
                <a:sym typeface="Times" pitchFamily="18" charset="0"/>
              </a:rPr>
              <a:t>  </a:t>
            </a:r>
            <a:r>
              <a:rPr lang="en-US" i="1" dirty="0" smtClean="0">
                <a:solidFill>
                  <a:srgbClr val="FFFFFF"/>
                </a:solidFill>
                <a:ea typeface="ＭＳ Ｐゴシック"/>
                <a:cs typeface="Arial" charset="0"/>
                <a:sym typeface="Times" pitchFamily="18" charset="0"/>
              </a:rPr>
              <a:t>neutrino physics and</a:t>
            </a:r>
            <a:r>
              <a:rPr lang="ru-RU" i="1" dirty="0" smtClean="0">
                <a:solidFill>
                  <a:srgbClr val="FFFFFF"/>
                </a:solidFill>
                <a:ea typeface="ＭＳ Ｐゴシック"/>
                <a:cs typeface="Arial" charset="0"/>
                <a:sym typeface="Times" pitchFamily="18" charset="0"/>
              </a:rPr>
              <a:t> </a:t>
            </a:r>
            <a:r>
              <a:rPr lang="en-US" i="1" dirty="0" smtClean="0">
                <a:solidFill>
                  <a:srgbClr val="FFFFFF"/>
                </a:solidFill>
                <a:ea typeface="ＭＳ Ｐゴシック"/>
                <a:cs typeface="Arial" charset="0"/>
                <a:sym typeface="Times" pitchFamily="18" charset="0"/>
              </a:rPr>
              <a:t> </a:t>
            </a:r>
            <a:endParaRPr lang="en-US" i="1" dirty="0">
              <a:solidFill>
                <a:srgbClr val="FFFFFF"/>
              </a:solidFill>
              <a:ea typeface="ＭＳ Ｐゴシック"/>
              <a:cs typeface="Arial" charset="0"/>
              <a:sym typeface="Times" pitchFamily="18" charset="0"/>
            </a:endParaRPr>
          </a:p>
          <a:p>
            <a:pPr marL="88900"/>
            <a:r>
              <a:rPr lang="en-US" i="1" dirty="0">
                <a:solidFill>
                  <a:srgbClr val="FFFFFF"/>
                </a:solidFill>
                <a:ea typeface="ＭＳ Ｐゴシック"/>
                <a:cs typeface="Arial" charset="0"/>
                <a:sym typeface="Times" pitchFamily="18" charset="0"/>
              </a:rPr>
              <a:t> </a:t>
            </a:r>
            <a:r>
              <a:rPr lang="en-US" i="1" dirty="0" smtClean="0">
                <a:solidFill>
                  <a:srgbClr val="FFFFFF"/>
                </a:solidFill>
                <a:ea typeface="ＭＳ Ｐゴシック"/>
                <a:cs typeface="Arial" charset="0"/>
                <a:sym typeface="Times" pitchFamily="18" charset="0"/>
              </a:rPr>
              <a:t> relativistic </a:t>
            </a:r>
            <a:r>
              <a:rPr lang="en-US" i="1" dirty="0">
                <a:solidFill>
                  <a:srgbClr val="FFFFFF"/>
                </a:solidFill>
                <a:ea typeface="ＭＳ Ｐゴシック"/>
                <a:cs typeface="Arial" charset="0"/>
                <a:sym typeface="Times" pitchFamily="18" charset="0"/>
              </a:rPr>
              <a:t>nuclear </a:t>
            </a:r>
            <a:r>
              <a:rPr lang="en-US" i="1" dirty="0" smtClean="0">
                <a:solidFill>
                  <a:srgbClr val="FFFFFF"/>
                </a:solidFill>
                <a:ea typeface="ＭＳ Ｐゴシック"/>
                <a:cs typeface="Arial" charset="0"/>
                <a:sym typeface="Times" pitchFamily="18" charset="0"/>
              </a:rPr>
              <a:t>physics</a:t>
            </a:r>
          </a:p>
          <a:p>
            <a:pPr marL="88900">
              <a:lnSpc>
                <a:spcPct val="50000"/>
              </a:lnSpc>
            </a:pPr>
            <a:endParaRPr lang="ru-RU" i="1" dirty="0">
              <a:solidFill>
                <a:srgbClr val="FFFFFF"/>
              </a:solidFill>
              <a:ea typeface="ＭＳ Ｐゴシック"/>
              <a:cs typeface="Arial" charset="0"/>
              <a:sym typeface="Times" pitchFamily="18" charset="0"/>
            </a:endParaRPr>
          </a:p>
          <a:p>
            <a:pPr marL="88900">
              <a:spcAft>
                <a:spcPts val="600"/>
              </a:spcAft>
              <a:buFontTx/>
              <a:buChar char="-"/>
            </a:pPr>
            <a:r>
              <a:rPr lang="en-US" i="1" dirty="0" smtClean="0">
                <a:solidFill>
                  <a:srgbClr val="FFFFFF"/>
                </a:solidFill>
                <a:ea typeface="ＭＳ Ｐゴシック"/>
                <a:cs typeface="Arial" charset="0"/>
                <a:sym typeface="Times" pitchFamily="18" charset="0"/>
              </a:rPr>
              <a:t> First </a:t>
            </a:r>
            <a:r>
              <a:rPr lang="en-US" i="1" dirty="0">
                <a:solidFill>
                  <a:srgbClr val="FFFFFF"/>
                </a:solidFill>
                <a:ea typeface="ＭＳ Ｐゴシック"/>
                <a:cs typeface="Arial" charset="0"/>
                <a:sym typeface="Times" pitchFamily="18" charset="0"/>
              </a:rPr>
              <a:t>in the word superconducting accelerator  of heavy </a:t>
            </a:r>
            <a:r>
              <a:rPr lang="en-US" i="1" dirty="0" smtClean="0">
                <a:solidFill>
                  <a:srgbClr val="FFFFFF"/>
                </a:solidFill>
                <a:ea typeface="ＭＳ Ｐゴシック"/>
                <a:cs typeface="Arial" charset="0"/>
                <a:sym typeface="Times" pitchFamily="18" charset="0"/>
              </a:rPr>
              <a:t>nuclei</a:t>
            </a:r>
            <a:endParaRPr lang="ru-RU" i="1" dirty="0">
              <a:solidFill>
                <a:srgbClr val="FFFFFF"/>
              </a:solidFill>
              <a:ea typeface="ＭＳ Ｐゴシック"/>
              <a:cs typeface="Arial" charset="0"/>
              <a:sym typeface="Times" pitchFamily="18" charset="0"/>
            </a:endParaRPr>
          </a:p>
          <a:p>
            <a:pPr marL="88900">
              <a:lnSpc>
                <a:spcPct val="90000"/>
              </a:lnSpc>
              <a:buFontTx/>
              <a:buChar char="-"/>
            </a:pPr>
            <a:r>
              <a:rPr lang="en-US" i="1" dirty="0" smtClean="0">
                <a:solidFill>
                  <a:srgbClr val="FFFFFF"/>
                </a:solidFill>
                <a:ea typeface="ＭＳ Ｐゴシック"/>
                <a:cs typeface="Arial" charset="0"/>
                <a:sym typeface="Times" pitchFamily="18" charset="0"/>
              </a:rPr>
              <a:t> Contributions </a:t>
            </a:r>
            <a:r>
              <a:rPr lang="en-US" i="1" dirty="0">
                <a:solidFill>
                  <a:srgbClr val="FFFFFF"/>
                </a:solidFill>
                <a:ea typeface="ＭＳ Ｐゴシック"/>
                <a:cs typeface="Arial" charset="0"/>
                <a:sym typeface="Times" pitchFamily="18" charset="0"/>
              </a:rPr>
              <a:t>to construction of large facilities for the LHC</a:t>
            </a:r>
            <a:r>
              <a:rPr lang="ru-RU" i="1" dirty="0">
                <a:solidFill>
                  <a:srgbClr val="FFFFFF"/>
                </a:solidFill>
                <a:ea typeface="ＭＳ Ｐゴシック"/>
                <a:cs typeface="Arial" charset="0"/>
                <a:sym typeface="Times" pitchFamily="18" charset="0"/>
              </a:rPr>
              <a:t>  (</a:t>
            </a:r>
            <a:r>
              <a:rPr lang="en-US" i="1" dirty="0">
                <a:solidFill>
                  <a:srgbClr val="FFFF00"/>
                </a:solidFill>
                <a:ea typeface="ＭＳ Ｐゴシック"/>
                <a:cs typeface="Arial" charset="0"/>
                <a:sym typeface="Times" pitchFamily="18" charset="0"/>
              </a:rPr>
              <a:t>CMS</a:t>
            </a:r>
            <a:r>
              <a:rPr lang="en-US" i="1" dirty="0">
                <a:solidFill>
                  <a:srgbClr val="FFFFFF"/>
                </a:solidFill>
                <a:ea typeface="ＭＳ Ｐゴシック"/>
                <a:cs typeface="Arial" charset="0"/>
                <a:sym typeface="Times" pitchFamily="18" charset="0"/>
              </a:rPr>
              <a:t>, </a:t>
            </a:r>
            <a:r>
              <a:rPr lang="en-US" i="1" dirty="0">
                <a:solidFill>
                  <a:srgbClr val="FFFF00"/>
                </a:solidFill>
                <a:ea typeface="ＭＳ Ｐゴシック"/>
                <a:cs typeface="Arial" charset="0"/>
                <a:sym typeface="Times" pitchFamily="18" charset="0"/>
              </a:rPr>
              <a:t>ATLAS</a:t>
            </a:r>
            <a:r>
              <a:rPr lang="en-US" i="1" dirty="0">
                <a:solidFill>
                  <a:srgbClr val="FFFFFF"/>
                </a:solidFill>
                <a:ea typeface="ＭＳ Ｐゴシック"/>
                <a:cs typeface="Arial" charset="0"/>
                <a:sym typeface="Times" pitchFamily="18" charset="0"/>
              </a:rPr>
              <a:t>,</a:t>
            </a:r>
            <a:r>
              <a:rPr lang="en-US" i="1" dirty="0">
                <a:solidFill>
                  <a:srgbClr val="FFFF00"/>
                </a:solidFill>
                <a:ea typeface="ＭＳ Ｐゴシック"/>
                <a:cs typeface="Arial" charset="0"/>
                <a:sym typeface="Times" pitchFamily="18" charset="0"/>
              </a:rPr>
              <a:t> ALICE</a:t>
            </a:r>
            <a:r>
              <a:rPr lang="ru-RU" i="1" dirty="0" smtClean="0">
                <a:solidFill>
                  <a:srgbClr val="FFFF00"/>
                </a:solidFill>
                <a:ea typeface="ＭＳ Ｐゴシック"/>
                <a:cs typeface="Arial" charset="0"/>
                <a:sym typeface="Times" pitchFamily="18" charset="0"/>
              </a:rPr>
              <a:t>)</a:t>
            </a:r>
            <a:endParaRPr lang="en-US" i="1" dirty="0" smtClean="0">
              <a:solidFill>
                <a:srgbClr val="FFFF00"/>
              </a:solidFill>
              <a:ea typeface="ＭＳ Ｐゴシック"/>
              <a:cs typeface="Arial" charset="0"/>
              <a:sym typeface="Times" pitchFamily="18" charset="0"/>
            </a:endParaRPr>
          </a:p>
          <a:p>
            <a:pPr marL="88900">
              <a:lnSpc>
                <a:spcPct val="40000"/>
              </a:lnSpc>
            </a:pPr>
            <a:endParaRPr lang="en-US" i="1" dirty="0">
              <a:solidFill>
                <a:srgbClr val="FFFF00"/>
              </a:solidFill>
              <a:ea typeface="ＭＳ Ｐゴシック"/>
              <a:cs typeface="Arial" charset="0"/>
              <a:sym typeface="Times" pitchFamily="18" charset="0"/>
            </a:endParaRPr>
          </a:p>
          <a:p>
            <a:pPr marL="88900">
              <a:lnSpc>
                <a:spcPct val="90000"/>
              </a:lnSpc>
              <a:buFontTx/>
              <a:buChar char="-"/>
            </a:pPr>
            <a:r>
              <a:rPr lang="ru-RU" i="1" dirty="0">
                <a:solidFill>
                  <a:srgbClr val="FFFFFF"/>
                </a:solidFill>
                <a:ea typeface="ＭＳ Ｐゴシック"/>
                <a:cs typeface="Arial" charset="0"/>
                <a:sym typeface="Times" pitchFamily="18" charset="0"/>
              </a:rPr>
              <a:t> </a:t>
            </a:r>
            <a:r>
              <a:rPr lang="en-US" i="1" dirty="0" smtClean="0">
                <a:solidFill>
                  <a:srgbClr val="FFFFFF"/>
                </a:solidFill>
                <a:ea typeface="ＭＳ Ｐゴシック"/>
                <a:cs typeface="Arial" charset="0"/>
                <a:sym typeface="Times" pitchFamily="18" charset="0"/>
              </a:rPr>
              <a:t>Activities </a:t>
            </a:r>
            <a:r>
              <a:rPr lang="en-US" i="1" dirty="0">
                <a:solidFill>
                  <a:srgbClr val="FFFFFF"/>
                </a:solidFill>
                <a:ea typeface="ＭＳ Ｐゴシック"/>
                <a:cs typeface="Arial" charset="0"/>
                <a:sym typeface="Times" pitchFamily="18" charset="0"/>
              </a:rPr>
              <a:t>within broad international cooperation </a:t>
            </a:r>
            <a:endParaRPr lang="en-US" i="1" dirty="0" smtClean="0">
              <a:solidFill>
                <a:srgbClr val="FFFFFF"/>
              </a:solidFill>
              <a:ea typeface="ＭＳ Ｐゴシック"/>
              <a:cs typeface="Arial" charset="0"/>
              <a:sym typeface="Times" pitchFamily="18" charset="0"/>
            </a:endParaRPr>
          </a:p>
          <a:p>
            <a:pPr marL="88900">
              <a:lnSpc>
                <a:spcPct val="40000"/>
              </a:lnSpc>
            </a:pPr>
            <a:endParaRPr lang="en-US" i="1" dirty="0">
              <a:solidFill>
                <a:srgbClr val="FFFFFF"/>
              </a:solidFill>
              <a:ea typeface="ＭＳ Ｐゴシック"/>
              <a:cs typeface="Arial" charset="0"/>
              <a:sym typeface="Times" pitchFamily="18" charset="0"/>
            </a:endParaRPr>
          </a:p>
          <a:p>
            <a:pPr marL="88900">
              <a:lnSpc>
                <a:spcPct val="90000"/>
              </a:lnSpc>
              <a:buFontTx/>
              <a:buChar char="-"/>
            </a:pPr>
            <a:r>
              <a:rPr lang="en-US" i="1" dirty="0">
                <a:solidFill>
                  <a:srgbClr val="FFFFFF"/>
                </a:solidFill>
                <a:ea typeface="ＭＳ Ｐゴシック"/>
                <a:cs typeface="Arial" charset="0"/>
                <a:sym typeface="Times" pitchFamily="18" charset="0"/>
              </a:rPr>
              <a:t> </a:t>
            </a:r>
            <a:r>
              <a:rPr lang="en-US" i="1" dirty="0" smtClean="0">
                <a:solidFill>
                  <a:srgbClr val="FFFFFF"/>
                </a:solidFill>
                <a:ea typeface="ＭＳ Ｐゴシック"/>
                <a:cs typeface="Arial" charset="0"/>
                <a:sym typeface="Times" pitchFamily="18" charset="0"/>
              </a:rPr>
              <a:t>Development </a:t>
            </a:r>
            <a:r>
              <a:rPr lang="en-US" i="1" dirty="0">
                <a:solidFill>
                  <a:srgbClr val="FFFFFF"/>
                </a:solidFill>
                <a:ea typeface="ＭＳ Ｐゴシック"/>
                <a:cs typeface="Arial" charset="0"/>
                <a:sym typeface="Times" pitchFamily="18" charset="0"/>
              </a:rPr>
              <a:t>of advanced techniques for particle acceleration and detection</a:t>
            </a:r>
            <a:endParaRPr lang="ru-RU" i="1" dirty="0">
              <a:solidFill>
                <a:srgbClr val="FFFFFF"/>
              </a:solidFill>
              <a:ea typeface="ＭＳ Ｐゴシック"/>
              <a:cs typeface="Arial" charset="0"/>
              <a:sym typeface="Times" pitchFamily="18" charset="0"/>
            </a:endParaRPr>
          </a:p>
          <a:p>
            <a:pPr marL="88900">
              <a:lnSpc>
                <a:spcPct val="40000"/>
              </a:lnSpc>
            </a:pPr>
            <a:endParaRPr lang="ru-RU" i="1" dirty="0">
              <a:solidFill>
                <a:srgbClr val="FFFFFF"/>
              </a:solidFill>
              <a:ea typeface="ＭＳ Ｐゴシック"/>
              <a:cs typeface="Arial" charset="0"/>
              <a:sym typeface="Times" pitchFamily="18" charset="0"/>
            </a:endParaRPr>
          </a:p>
          <a:p>
            <a:pPr marL="88900">
              <a:lnSpc>
                <a:spcPct val="90000"/>
              </a:lnSpc>
              <a:buFontTx/>
              <a:buChar char="-"/>
            </a:pPr>
            <a:r>
              <a:rPr lang="en-US" i="1" dirty="0">
                <a:solidFill>
                  <a:srgbClr val="FFFFFF"/>
                </a:solidFill>
                <a:ea typeface="ＭＳ Ｐゴシック"/>
                <a:cs typeface="Arial" charset="0"/>
                <a:sym typeface="Times" pitchFamily="18" charset="0"/>
              </a:rPr>
              <a:t> </a:t>
            </a:r>
            <a:r>
              <a:rPr lang="en-US" i="1" dirty="0" smtClean="0">
                <a:solidFill>
                  <a:srgbClr val="FFFFFF"/>
                </a:solidFill>
                <a:ea typeface="ＭＳ Ｐゴシック"/>
                <a:cs typeface="Arial" charset="0"/>
                <a:sym typeface="Times" pitchFamily="18" charset="0"/>
              </a:rPr>
              <a:t>Modern </a:t>
            </a:r>
            <a:r>
              <a:rPr lang="en-US" i="1" dirty="0">
                <a:solidFill>
                  <a:srgbClr val="FFFFFF"/>
                </a:solidFill>
                <a:ea typeface="ＭＳ Ｐゴシック"/>
                <a:cs typeface="Arial" charset="0"/>
                <a:sym typeface="Times" pitchFamily="18" charset="0"/>
              </a:rPr>
              <a:t>IT </a:t>
            </a:r>
            <a:r>
              <a:rPr lang="en-US" i="1" dirty="0" smtClean="0">
                <a:solidFill>
                  <a:srgbClr val="FFFFFF"/>
                </a:solidFill>
                <a:ea typeface="ＭＳ Ｐゴシック"/>
                <a:cs typeface="Arial" charset="0"/>
                <a:sym typeface="Times" pitchFamily="18" charset="0"/>
              </a:rPr>
              <a:t>(</a:t>
            </a:r>
            <a:r>
              <a:rPr lang="en-US" i="1" dirty="0">
                <a:solidFill>
                  <a:srgbClr val="FFFF00"/>
                </a:solidFill>
                <a:ea typeface="ＭＳ Ｐゴシック"/>
                <a:cs typeface="Arial" charset="0"/>
                <a:sym typeface="Times" pitchFamily="18" charset="0"/>
              </a:rPr>
              <a:t>GRID</a:t>
            </a:r>
            <a:r>
              <a:rPr lang="en-US" i="1" dirty="0">
                <a:solidFill>
                  <a:srgbClr val="FFFFFF"/>
                </a:solidFill>
                <a:ea typeface="ＭＳ Ｐゴシック"/>
                <a:cs typeface="Arial" charset="0"/>
                <a:sym typeface="Times" pitchFamily="18" charset="0"/>
              </a:rPr>
              <a:t>)</a:t>
            </a:r>
            <a:endParaRPr lang="ru-RU" i="1" dirty="0">
              <a:solidFill>
                <a:srgbClr val="FFFFFF"/>
              </a:solidFill>
              <a:ea typeface="ＭＳ Ｐゴシック"/>
              <a:cs typeface="Arial" charset="0"/>
              <a:sym typeface="Times" pitchFamily="18" charset="0"/>
            </a:endParaRPr>
          </a:p>
        </p:txBody>
      </p:sp>
      <p:sp>
        <p:nvSpPr>
          <p:cNvPr id="10" name="Rectangle 8"/>
          <p:cNvSpPr>
            <a:spLocks noChangeArrowheads="1"/>
          </p:cNvSpPr>
          <p:nvPr/>
        </p:nvSpPr>
        <p:spPr bwMode="auto">
          <a:xfrm>
            <a:off x="5940425" y="549275"/>
            <a:ext cx="3048000" cy="1199174"/>
          </a:xfrm>
          <a:prstGeom prst="rect">
            <a:avLst/>
          </a:prstGeom>
          <a:solidFill>
            <a:srgbClr val="CCECFF"/>
          </a:solidFill>
          <a:ln w="9525">
            <a:solidFill>
              <a:srgbClr val="B6DCDF"/>
            </a:solidFill>
            <a:miter lim="800000"/>
            <a:headEnd/>
            <a:tailEnd/>
          </a:ln>
          <a:effectLst>
            <a:outerShdw dist="20000" dir="5400000" rotWithShape="0">
              <a:srgbClr val="808080">
                <a:alpha val="37999"/>
              </a:srgbClr>
            </a:outerShdw>
          </a:effectLst>
        </p:spPr>
        <p:txBody>
          <a:bodyPr>
            <a:spAutoFit/>
          </a:bodyPr>
          <a:lstStyle/>
          <a:p>
            <a:pPr algn="ctr">
              <a:lnSpc>
                <a:spcPct val="86000"/>
              </a:lnSpc>
              <a:spcAft>
                <a:spcPts val="600"/>
              </a:spcAft>
            </a:pPr>
            <a:r>
              <a:rPr lang="en-US" sz="2400" b="1" dirty="0">
                <a:solidFill>
                  <a:srgbClr val="333399"/>
                </a:solidFill>
                <a:latin typeface="Times New Roman" pitchFamily="18" charset="0"/>
                <a:ea typeface="ＭＳ Ｐゴシック"/>
                <a:cs typeface="ＭＳ Ｐゴシック"/>
                <a:sym typeface="Helvetica" pitchFamily="34" charset="0"/>
              </a:rPr>
              <a:t>Particle and </a:t>
            </a:r>
            <a:endParaRPr lang="en-US" sz="2400" b="1" dirty="0" smtClean="0">
              <a:solidFill>
                <a:srgbClr val="333399"/>
              </a:solidFill>
              <a:latin typeface="Times New Roman" pitchFamily="18" charset="0"/>
              <a:ea typeface="ＭＳ Ｐゴシック"/>
              <a:cs typeface="ＭＳ Ｐゴシック"/>
              <a:sym typeface="Helvetica" pitchFamily="34" charset="0"/>
            </a:endParaRPr>
          </a:p>
          <a:p>
            <a:pPr algn="ctr">
              <a:lnSpc>
                <a:spcPct val="86000"/>
              </a:lnSpc>
              <a:spcAft>
                <a:spcPts val="600"/>
              </a:spcAft>
            </a:pPr>
            <a:r>
              <a:rPr lang="en-US" sz="2400" b="1" dirty="0" smtClean="0">
                <a:solidFill>
                  <a:srgbClr val="333399"/>
                </a:solidFill>
                <a:latin typeface="Times New Roman" pitchFamily="18" charset="0"/>
                <a:ea typeface="ＭＳ Ｐゴシック"/>
                <a:cs typeface="ＭＳ Ｐゴシック"/>
                <a:sym typeface="Helvetica" pitchFamily="34" charset="0"/>
              </a:rPr>
              <a:t>nuclear</a:t>
            </a:r>
          </a:p>
          <a:p>
            <a:pPr algn="ctr">
              <a:lnSpc>
                <a:spcPct val="86000"/>
              </a:lnSpc>
              <a:spcAft>
                <a:spcPts val="600"/>
              </a:spcAft>
            </a:pPr>
            <a:r>
              <a:rPr lang="en-US" sz="2400" b="1" dirty="0" smtClean="0">
                <a:solidFill>
                  <a:srgbClr val="333399"/>
                </a:solidFill>
                <a:latin typeface="Times New Roman" pitchFamily="18" charset="0"/>
                <a:ea typeface="ＭＳ Ｐゴシック"/>
                <a:cs typeface="ＭＳ Ｐゴシック"/>
                <a:sym typeface="Helvetica" pitchFamily="34" charset="0"/>
              </a:rPr>
              <a:t> </a:t>
            </a:r>
            <a:r>
              <a:rPr lang="en-US" sz="2400" b="1" dirty="0">
                <a:solidFill>
                  <a:srgbClr val="333399"/>
                </a:solidFill>
                <a:latin typeface="Times New Roman" pitchFamily="18" charset="0"/>
                <a:ea typeface="ＭＳ Ｐゴシック"/>
                <a:cs typeface="ＭＳ Ｐゴシック"/>
                <a:sym typeface="Helvetica" pitchFamily="34" charset="0"/>
              </a:rPr>
              <a:t>high-energy physics</a:t>
            </a:r>
            <a:endParaRPr lang="ru-RU" sz="2400" b="1" dirty="0">
              <a:solidFill>
                <a:srgbClr val="333399"/>
              </a:solidFill>
              <a:latin typeface="Times New Roman" pitchFamily="18" charset="0"/>
              <a:ea typeface="ＭＳ Ｐゴシック"/>
              <a:cs typeface="ＭＳ Ｐゴシック"/>
              <a:sym typeface="Helvetica" pitchFamily="34" charset="0"/>
            </a:endParaRPr>
          </a:p>
        </p:txBody>
      </p:sp>
      <p:sp>
        <p:nvSpPr>
          <p:cNvPr id="51208" name="Нижний колонтитул 4"/>
          <p:cNvSpPr txBox="1">
            <a:spLocks/>
          </p:cNvSpPr>
          <p:nvPr/>
        </p:nvSpPr>
        <p:spPr bwMode="auto">
          <a:xfrm>
            <a:off x="2699792" y="6625158"/>
            <a:ext cx="3384550" cy="476250"/>
          </a:xfrm>
          <a:prstGeom prst="rect">
            <a:avLst/>
          </a:prstGeom>
          <a:noFill/>
          <a:ln w="9525">
            <a:noFill/>
            <a:miter lim="800000"/>
            <a:headEnd/>
            <a:tailEnd/>
          </a:ln>
        </p:spPr>
        <p:txBody>
          <a:bodyPr/>
          <a:lstStyle/>
          <a:p>
            <a:pPr algn="r"/>
            <a:r>
              <a:rPr lang="en-US" sz="1200" b="1" dirty="0">
                <a:cs typeface="Arial" charset="0"/>
              </a:rPr>
              <a:t>V. </a:t>
            </a:r>
            <a:r>
              <a:rPr lang="en-US" sz="1200" b="1" dirty="0" err="1">
                <a:cs typeface="Arial" charset="0"/>
              </a:rPr>
              <a:t>Matveev</a:t>
            </a:r>
            <a:r>
              <a:rPr lang="en-US" sz="1200" b="1" dirty="0">
                <a:cs typeface="Arial" charset="0"/>
              </a:rPr>
              <a:t> – 110</a:t>
            </a:r>
            <a:r>
              <a:rPr lang="en-US" sz="1200" b="1" baseline="30000" dirty="0">
                <a:cs typeface="Arial" charset="0"/>
              </a:rPr>
              <a:t>th</a:t>
            </a:r>
            <a:r>
              <a:rPr lang="en-US" sz="1200" b="1" dirty="0">
                <a:cs typeface="Arial" charset="0"/>
              </a:rPr>
              <a:t>  session of SC</a:t>
            </a:r>
          </a:p>
        </p:txBody>
      </p:sp>
      <p:sp>
        <p:nvSpPr>
          <p:cNvPr id="51209" name="Номер слайда 3"/>
          <p:cNvSpPr>
            <a:spLocks noGrp="1"/>
          </p:cNvSpPr>
          <p:nvPr>
            <p:ph type="sldNum" sz="quarter" idx="12"/>
          </p:nvPr>
        </p:nvSpPr>
        <p:spPr>
          <a:xfrm>
            <a:off x="8194675" y="6580188"/>
            <a:ext cx="914400" cy="304800"/>
          </a:xfrm>
          <a:noFill/>
        </p:spPr>
        <p:txBody>
          <a:bodyPr/>
          <a:lstStyle/>
          <a:p>
            <a:pPr fontAlgn="base">
              <a:spcBef>
                <a:spcPct val="0"/>
              </a:spcBef>
              <a:spcAft>
                <a:spcPct val="0"/>
              </a:spcAft>
            </a:pPr>
            <a:fld id="{12890CDF-EDC1-47B8-A3A3-2D67E3DB4A1C}" type="slidenum">
              <a:rPr lang="ru-RU" smtClean="0">
                <a:latin typeface="Times" pitchFamily="18" charset="0"/>
                <a:ea typeface="ＭＳ Ｐゴシック"/>
                <a:cs typeface="ＭＳ Ｐゴシック"/>
              </a:rPr>
              <a:pPr fontAlgn="base">
                <a:spcBef>
                  <a:spcPct val="0"/>
                </a:spcBef>
                <a:spcAft>
                  <a:spcPct val="0"/>
                </a:spcAft>
              </a:pPr>
              <a:t>8</a:t>
            </a:fld>
            <a:endParaRPr lang="ru-RU" smtClean="0">
              <a:latin typeface="Times" pitchFamily="18" charset="0"/>
              <a:ea typeface="ＭＳ Ｐゴシック"/>
              <a:cs typeface="ＭＳ Ｐゴシック"/>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3249" name="Group 24"/>
          <p:cNvGrpSpPr>
            <a:grpSpLocks/>
          </p:cNvGrpSpPr>
          <p:nvPr/>
        </p:nvGrpSpPr>
        <p:grpSpPr bwMode="auto">
          <a:xfrm>
            <a:off x="6096000" y="4797425"/>
            <a:ext cx="2970213" cy="1855788"/>
            <a:chOff x="473" y="1092"/>
            <a:chExt cx="3766" cy="2630"/>
          </a:xfrm>
        </p:grpSpPr>
        <p:pic>
          <p:nvPicPr>
            <p:cNvPr id="53270" name="Picture 3" descr="C:\Documents and Settings\kovalenko\My Documents\NICA\New NICA_2011-2016\_11k1.JPG"/>
            <p:cNvPicPr>
              <a:picLocks noChangeAspect="1" noChangeArrowheads="1"/>
            </p:cNvPicPr>
            <p:nvPr/>
          </p:nvPicPr>
          <p:blipFill>
            <a:blip r:embed="rId3" cstate="print"/>
            <a:srcRect/>
            <a:stretch>
              <a:fillRect/>
            </a:stretch>
          </p:blipFill>
          <p:spPr bwMode="auto">
            <a:xfrm>
              <a:off x="473" y="1092"/>
              <a:ext cx="3766" cy="2630"/>
            </a:xfrm>
            <a:prstGeom prst="rect">
              <a:avLst/>
            </a:prstGeom>
            <a:solidFill>
              <a:schemeClr val="accent2"/>
            </a:solidFill>
            <a:ln w="9525">
              <a:noFill/>
              <a:miter lim="800000"/>
              <a:headEnd/>
              <a:tailEnd/>
            </a:ln>
          </p:spPr>
        </p:pic>
        <p:sp>
          <p:nvSpPr>
            <p:cNvPr id="53271" name="Line 13"/>
            <p:cNvSpPr>
              <a:spLocks noChangeShapeType="1"/>
            </p:cNvSpPr>
            <p:nvPr/>
          </p:nvSpPr>
          <p:spPr bwMode="auto">
            <a:xfrm flipH="1" flipV="1">
              <a:off x="2352" y="2016"/>
              <a:ext cx="192" cy="288"/>
            </a:xfrm>
            <a:prstGeom prst="line">
              <a:avLst/>
            </a:prstGeom>
            <a:noFill/>
            <a:ln w="19050">
              <a:noFill/>
              <a:round/>
              <a:headEnd/>
              <a:tailEnd type="triangle" w="med" len="med"/>
            </a:ln>
          </p:spPr>
          <p:txBody>
            <a:bodyPr/>
            <a:lstStyle/>
            <a:p>
              <a:endParaRPr lang="ru-RU"/>
            </a:p>
          </p:txBody>
        </p:sp>
        <p:sp>
          <p:nvSpPr>
            <p:cNvPr id="53272" name="Line 15"/>
            <p:cNvSpPr>
              <a:spLocks noChangeShapeType="1"/>
            </p:cNvSpPr>
            <p:nvPr/>
          </p:nvSpPr>
          <p:spPr bwMode="auto">
            <a:xfrm>
              <a:off x="1392" y="1728"/>
              <a:ext cx="0" cy="0"/>
            </a:xfrm>
            <a:prstGeom prst="line">
              <a:avLst/>
            </a:prstGeom>
            <a:noFill/>
            <a:ln w="9525">
              <a:noFill/>
              <a:round/>
              <a:headEnd/>
              <a:tailEnd type="triangle" w="med" len="med"/>
            </a:ln>
          </p:spPr>
          <p:txBody>
            <a:bodyPr/>
            <a:lstStyle/>
            <a:p>
              <a:endParaRPr lang="ru-RU"/>
            </a:p>
          </p:txBody>
        </p:sp>
        <p:sp>
          <p:nvSpPr>
            <p:cNvPr id="53273" name="Line 16"/>
            <p:cNvSpPr>
              <a:spLocks noChangeShapeType="1"/>
            </p:cNvSpPr>
            <p:nvPr/>
          </p:nvSpPr>
          <p:spPr bwMode="auto">
            <a:xfrm flipH="1" flipV="1">
              <a:off x="2928" y="1968"/>
              <a:ext cx="432" cy="96"/>
            </a:xfrm>
            <a:prstGeom prst="line">
              <a:avLst/>
            </a:prstGeom>
            <a:noFill/>
            <a:ln w="19050">
              <a:noFill/>
              <a:round/>
              <a:headEnd/>
              <a:tailEnd type="triangle" w="med" len="med"/>
            </a:ln>
          </p:spPr>
          <p:txBody>
            <a:bodyPr/>
            <a:lstStyle/>
            <a:p>
              <a:endParaRPr lang="ru-RU"/>
            </a:p>
          </p:txBody>
        </p:sp>
        <p:sp>
          <p:nvSpPr>
            <p:cNvPr id="53274" name="Line 18"/>
            <p:cNvSpPr>
              <a:spLocks noChangeShapeType="1"/>
            </p:cNvSpPr>
            <p:nvPr/>
          </p:nvSpPr>
          <p:spPr bwMode="auto">
            <a:xfrm>
              <a:off x="1008" y="2016"/>
              <a:ext cx="0" cy="0"/>
            </a:xfrm>
            <a:prstGeom prst="line">
              <a:avLst/>
            </a:prstGeom>
            <a:noFill/>
            <a:ln w="9525">
              <a:noFill/>
              <a:round/>
              <a:headEnd/>
              <a:tailEnd type="triangle" w="med" len="med"/>
            </a:ln>
          </p:spPr>
          <p:txBody>
            <a:bodyPr/>
            <a:lstStyle/>
            <a:p>
              <a:endParaRPr lang="ru-RU"/>
            </a:p>
          </p:txBody>
        </p:sp>
        <p:sp>
          <p:nvSpPr>
            <p:cNvPr id="53275" name="Line 21"/>
            <p:cNvSpPr>
              <a:spLocks noChangeShapeType="1"/>
            </p:cNvSpPr>
            <p:nvPr/>
          </p:nvSpPr>
          <p:spPr bwMode="auto">
            <a:xfrm>
              <a:off x="768" y="2640"/>
              <a:ext cx="48" cy="96"/>
            </a:xfrm>
            <a:prstGeom prst="line">
              <a:avLst/>
            </a:prstGeom>
            <a:noFill/>
            <a:ln w="9525">
              <a:noFill/>
              <a:round/>
              <a:headEnd/>
              <a:tailEnd type="triangle" w="med" len="med"/>
            </a:ln>
          </p:spPr>
          <p:txBody>
            <a:bodyPr/>
            <a:lstStyle/>
            <a:p>
              <a:endParaRPr lang="ru-RU"/>
            </a:p>
          </p:txBody>
        </p:sp>
        <p:sp>
          <p:nvSpPr>
            <p:cNvPr id="53276" name="Line 22"/>
            <p:cNvSpPr>
              <a:spLocks noChangeShapeType="1"/>
            </p:cNvSpPr>
            <p:nvPr/>
          </p:nvSpPr>
          <p:spPr bwMode="auto">
            <a:xfrm flipH="1">
              <a:off x="2064" y="2928"/>
              <a:ext cx="240" cy="48"/>
            </a:xfrm>
            <a:prstGeom prst="line">
              <a:avLst/>
            </a:prstGeom>
            <a:noFill/>
            <a:ln w="9525">
              <a:noFill/>
              <a:round/>
              <a:headEnd/>
              <a:tailEnd type="triangle" w="med" len="med"/>
            </a:ln>
          </p:spPr>
          <p:txBody>
            <a:bodyPr/>
            <a:lstStyle/>
            <a:p>
              <a:endParaRPr lang="ru-RU"/>
            </a:p>
          </p:txBody>
        </p:sp>
        <p:sp>
          <p:nvSpPr>
            <p:cNvPr id="53277" name="Line 23"/>
            <p:cNvSpPr>
              <a:spLocks noChangeShapeType="1"/>
            </p:cNvSpPr>
            <p:nvPr/>
          </p:nvSpPr>
          <p:spPr bwMode="auto">
            <a:xfrm flipH="1" flipV="1">
              <a:off x="1632" y="3408"/>
              <a:ext cx="192" cy="96"/>
            </a:xfrm>
            <a:prstGeom prst="line">
              <a:avLst/>
            </a:prstGeom>
            <a:noFill/>
            <a:ln w="9525">
              <a:noFill/>
              <a:round/>
              <a:headEnd/>
              <a:tailEnd type="triangle" w="med" len="med"/>
            </a:ln>
          </p:spPr>
          <p:txBody>
            <a:bodyPr/>
            <a:lstStyle/>
            <a:p>
              <a:endParaRPr lang="ru-RU"/>
            </a:p>
          </p:txBody>
        </p:sp>
      </p:grpSp>
      <p:pic>
        <p:nvPicPr>
          <p:cNvPr id="53250" name="Picture 9"/>
          <p:cNvPicPr>
            <a:picLocks noChangeArrowheads="1"/>
          </p:cNvPicPr>
          <p:nvPr/>
        </p:nvPicPr>
        <p:blipFill>
          <a:blip r:embed="rId4" cstate="print"/>
          <a:srcRect/>
          <a:stretch>
            <a:fillRect/>
          </a:stretch>
        </p:blipFill>
        <p:spPr bwMode="auto">
          <a:xfrm>
            <a:off x="0" y="4365625"/>
            <a:ext cx="2987824" cy="2286000"/>
          </a:xfrm>
          <a:prstGeom prst="rect">
            <a:avLst/>
          </a:prstGeom>
          <a:noFill/>
          <a:ln w="12700">
            <a:noFill/>
            <a:miter lim="800000"/>
            <a:headEnd/>
            <a:tailEnd/>
          </a:ln>
        </p:spPr>
      </p:pic>
      <p:sp>
        <p:nvSpPr>
          <p:cNvPr id="53251" name="Line 11"/>
          <p:cNvSpPr>
            <a:spLocks noChangeShapeType="1"/>
          </p:cNvSpPr>
          <p:nvPr/>
        </p:nvSpPr>
        <p:spPr bwMode="auto">
          <a:xfrm>
            <a:off x="4500563" y="4983163"/>
            <a:ext cx="647700" cy="576262"/>
          </a:xfrm>
          <a:prstGeom prst="line">
            <a:avLst/>
          </a:prstGeom>
          <a:noFill/>
          <a:ln w="88900">
            <a:solidFill>
              <a:srgbClr val="00B0F0"/>
            </a:solidFill>
            <a:round/>
            <a:headEnd/>
            <a:tailEnd type="stealth" w="med" len="med"/>
          </a:ln>
        </p:spPr>
        <p:txBody>
          <a:bodyPr wrap="none" anchor="ctr"/>
          <a:lstStyle/>
          <a:p>
            <a:endParaRPr lang="ru-RU"/>
          </a:p>
        </p:txBody>
      </p:sp>
      <p:pic>
        <p:nvPicPr>
          <p:cNvPr id="53252" name="Рисунок 10" descr="Nuclotron_tunnel_2010.jpg"/>
          <p:cNvPicPr>
            <a:picLocks noChangeAspect="1"/>
          </p:cNvPicPr>
          <p:nvPr/>
        </p:nvPicPr>
        <p:blipFill>
          <a:blip r:embed="rId5" cstate="print"/>
          <a:srcRect/>
          <a:stretch>
            <a:fillRect/>
          </a:stretch>
        </p:blipFill>
        <p:spPr bwMode="auto">
          <a:xfrm>
            <a:off x="3059832" y="4437063"/>
            <a:ext cx="2952328" cy="2232025"/>
          </a:xfrm>
          <a:prstGeom prst="rect">
            <a:avLst/>
          </a:prstGeom>
          <a:noFill/>
          <a:ln w="9525">
            <a:noFill/>
            <a:miter lim="800000"/>
            <a:headEnd/>
            <a:tailEnd/>
          </a:ln>
        </p:spPr>
      </p:pic>
      <p:sp>
        <p:nvSpPr>
          <p:cNvPr id="53253" name="Rectangle 7"/>
          <p:cNvSpPr>
            <a:spLocks/>
          </p:cNvSpPr>
          <p:nvPr/>
        </p:nvSpPr>
        <p:spPr bwMode="auto">
          <a:xfrm>
            <a:off x="2987824" y="1905000"/>
            <a:ext cx="3024336" cy="2057400"/>
          </a:xfrm>
          <a:prstGeom prst="rect">
            <a:avLst/>
          </a:prstGeom>
          <a:solidFill>
            <a:schemeClr val="bg1"/>
          </a:solidFill>
          <a:ln w="12700">
            <a:noFill/>
            <a:miter lim="800000"/>
            <a:headEnd/>
            <a:tailEnd/>
          </a:ln>
        </p:spPr>
        <p:txBody>
          <a:bodyPr lIns="0" tIns="0" rIns="40639" bIns="0"/>
          <a:lstStyle/>
          <a:p>
            <a:r>
              <a:rPr lang="en-US" b="1" dirty="0">
                <a:solidFill>
                  <a:srgbClr val="FFFF00"/>
                </a:solidFill>
                <a:latin typeface="Comic Sans MS" pitchFamily="66" charset="0"/>
                <a:ea typeface="ＭＳ Ｐゴシック"/>
                <a:cs typeface="ＭＳ Ｐゴシック"/>
                <a:sym typeface="Times" pitchFamily="18" charset="0"/>
              </a:rPr>
              <a:t>First in the world</a:t>
            </a:r>
          </a:p>
          <a:p>
            <a:pPr algn="r"/>
            <a:r>
              <a:rPr lang="en-US" b="1" dirty="0">
                <a:solidFill>
                  <a:srgbClr val="FFFFFF"/>
                </a:solidFill>
                <a:latin typeface="Comic Sans MS" pitchFamily="66" charset="0"/>
                <a:ea typeface="ＭＳ Ｐゴシック"/>
                <a:cs typeface="ＭＳ Ｐゴシック"/>
                <a:sym typeface="Times" pitchFamily="18" charset="0"/>
              </a:rPr>
              <a:t>Superconducting synchrotron of </a:t>
            </a:r>
          </a:p>
          <a:p>
            <a:pPr algn="r"/>
            <a:r>
              <a:rPr lang="en-US" b="1" dirty="0">
                <a:solidFill>
                  <a:srgbClr val="FFFFFF"/>
                </a:solidFill>
                <a:latin typeface="Comic Sans MS" pitchFamily="66" charset="0"/>
                <a:ea typeface="ＭＳ Ｐゴシック"/>
                <a:cs typeface="ＭＳ Ｐゴシック"/>
                <a:sym typeface="Times" pitchFamily="18" charset="0"/>
              </a:rPr>
              <a:t>heavy ions</a:t>
            </a:r>
          </a:p>
        </p:txBody>
      </p:sp>
      <p:sp>
        <p:nvSpPr>
          <p:cNvPr id="16" name="Rectangle 8"/>
          <p:cNvSpPr>
            <a:spLocks noChangeArrowheads="1"/>
          </p:cNvSpPr>
          <p:nvPr/>
        </p:nvSpPr>
        <p:spPr bwMode="auto">
          <a:xfrm>
            <a:off x="76200" y="998538"/>
            <a:ext cx="2819400" cy="711200"/>
          </a:xfrm>
          <a:prstGeom prst="rect">
            <a:avLst/>
          </a:prstGeom>
          <a:gradFill rotWithShape="1">
            <a:gsLst>
              <a:gs pos="0">
                <a:srgbClr val="F0FFFF"/>
              </a:gs>
              <a:gs pos="64999">
                <a:srgbClr val="DDFEFF"/>
              </a:gs>
              <a:gs pos="100000">
                <a:srgbClr val="CFFFFF"/>
              </a:gs>
            </a:gsLst>
            <a:lin ang="5400000" scaled="1"/>
          </a:gradFill>
          <a:ln w="9525">
            <a:solidFill>
              <a:srgbClr val="B6DCDF"/>
            </a:solidFill>
            <a:miter lim="800000"/>
            <a:headEnd/>
            <a:tailEnd/>
          </a:ln>
          <a:effectLst>
            <a:outerShdw dist="20000" dir="5400000" rotWithShape="0">
              <a:srgbClr val="808080">
                <a:alpha val="37999"/>
              </a:srgbClr>
            </a:outerShdw>
          </a:effectLst>
        </p:spPr>
        <p:txBody>
          <a:bodyPr>
            <a:spAutoFit/>
          </a:bodyPr>
          <a:lstStyle/>
          <a:p>
            <a:pPr algn="ctr"/>
            <a:r>
              <a:rPr lang="ru-RU" sz="2000" b="1">
                <a:solidFill>
                  <a:srgbClr val="333399"/>
                </a:solidFill>
                <a:latin typeface="Helvetica" pitchFamily="34" charset="0"/>
                <a:ea typeface="ＭＳ Ｐゴシック"/>
                <a:cs typeface="ＭＳ Ｐゴシック"/>
                <a:sym typeface="Helvetica" pitchFamily="34" charset="0"/>
              </a:rPr>
              <a:t>1957</a:t>
            </a:r>
            <a:r>
              <a:rPr lang="en-US" sz="2000" b="1">
                <a:solidFill>
                  <a:srgbClr val="333399"/>
                </a:solidFill>
                <a:latin typeface="Helvetica" pitchFamily="34" charset="0"/>
                <a:ea typeface="ＭＳ Ｐゴシック"/>
                <a:cs typeface="ＭＳ Ｐゴシック"/>
                <a:sym typeface="Helvetica" pitchFamily="34" charset="0"/>
              </a:rPr>
              <a:t> Synchrophasotron</a:t>
            </a:r>
            <a:endParaRPr lang="ru-RU" sz="2000" b="1">
              <a:solidFill>
                <a:srgbClr val="333399"/>
              </a:solidFill>
              <a:latin typeface="Helvetica" pitchFamily="34" charset="0"/>
              <a:ea typeface="ＭＳ Ｐゴシック"/>
              <a:cs typeface="ＭＳ Ｐゴシック"/>
              <a:sym typeface="Helvetica" pitchFamily="34" charset="0"/>
            </a:endParaRPr>
          </a:p>
        </p:txBody>
      </p:sp>
      <p:pic>
        <p:nvPicPr>
          <p:cNvPr id="53255" name="Picture 1029"/>
          <p:cNvPicPr>
            <a:picLocks noChangeAspect="1" noChangeArrowheads="1"/>
          </p:cNvPicPr>
          <p:nvPr/>
        </p:nvPicPr>
        <p:blipFill>
          <a:blip r:embed="rId6" cstate="print">
            <a:lum contrast="6000"/>
          </a:blip>
          <a:srcRect/>
          <a:stretch>
            <a:fillRect/>
          </a:stretch>
        </p:blipFill>
        <p:spPr bwMode="auto">
          <a:xfrm>
            <a:off x="2987824" y="2492896"/>
            <a:ext cx="1200131" cy="1720776"/>
          </a:xfrm>
          <a:prstGeom prst="rect">
            <a:avLst/>
          </a:prstGeom>
          <a:noFill/>
          <a:ln w="9525">
            <a:solidFill>
              <a:schemeClr val="accent1"/>
            </a:solidFill>
            <a:miter lim="800000"/>
            <a:headEnd/>
            <a:tailEnd/>
          </a:ln>
        </p:spPr>
      </p:pic>
      <p:sp>
        <p:nvSpPr>
          <p:cNvPr id="25" name="Rectangle 8"/>
          <p:cNvSpPr>
            <a:spLocks noChangeArrowheads="1"/>
          </p:cNvSpPr>
          <p:nvPr/>
        </p:nvSpPr>
        <p:spPr bwMode="auto">
          <a:xfrm>
            <a:off x="2987824" y="998538"/>
            <a:ext cx="3024336" cy="711200"/>
          </a:xfrm>
          <a:prstGeom prst="rect">
            <a:avLst/>
          </a:prstGeom>
          <a:gradFill rotWithShape="1">
            <a:gsLst>
              <a:gs pos="0">
                <a:srgbClr val="F0FFFF"/>
              </a:gs>
              <a:gs pos="64999">
                <a:srgbClr val="DDFEFF"/>
              </a:gs>
              <a:gs pos="100000">
                <a:srgbClr val="CFFFFF"/>
              </a:gs>
            </a:gsLst>
            <a:lin ang="5400000" scaled="1"/>
          </a:gradFill>
          <a:ln w="9525">
            <a:solidFill>
              <a:srgbClr val="B6DCDF"/>
            </a:solidFill>
            <a:miter lim="800000"/>
            <a:headEnd/>
            <a:tailEnd/>
          </a:ln>
          <a:effectLst>
            <a:outerShdw dist="20000" dir="5400000" rotWithShape="0">
              <a:srgbClr val="808080">
                <a:alpha val="37999"/>
              </a:srgbClr>
            </a:outerShdw>
          </a:effectLst>
        </p:spPr>
        <p:txBody>
          <a:bodyPr wrap="square">
            <a:spAutoFit/>
          </a:bodyPr>
          <a:lstStyle/>
          <a:p>
            <a:pPr algn="ctr"/>
            <a:r>
              <a:rPr lang="ru-RU" sz="2000" b="1">
                <a:solidFill>
                  <a:srgbClr val="333399"/>
                </a:solidFill>
                <a:latin typeface="Helvetica" pitchFamily="34" charset="0"/>
                <a:ea typeface="ＭＳ Ｐゴシック"/>
                <a:cs typeface="ＭＳ Ｐゴシック"/>
                <a:sym typeface="Helvetica" pitchFamily="34" charset="0"/>
              </a:rPr>
              <a:t>1993</a:t>
            </a:r>
            <a:r>
              <a:rPr lang="en-US" sz="2000" b="1">
                <a:solidFill>
                  <a:srgbClr val="333399"/>
                </a:solidFill>
                <a:latin typeface="Helvetica" pitchFamily="34" charset="0"/>
                <a:ea typeface="ＭＳ Ｐゴシック"/>
                <a:cs typeface="ＭＳ Ｐゴシック"/>
                <a:sym typeface="Helvetica" pitchFamily="34" charset="0"/>
              </a:rPr>
              <a:t> </a:t>
            </a:r>
            <a:endParaRPr lang="ru-RU" sz="2000" b="1">
              <a:solidFill>
                <a:srgbClr val="333399"/>
              </a:solidFill>
              <a:latin typeface="Helvetica" pitchFamily="34" charset="0"/>
              <a:ea typeface="ＭＳ Ｐゴシック"/>
              <a:cs typeface="ＭＳ Ｐゴシック"/>
              <a:sym typeface="Helvetica" pitchFamily="34" charset="0"/>
            </a:endParaRPr>
          </a:p>
          <a:p>
            <a:pPr algn="ctr"/>
            <a:r>
              <a:rPr lang="en-US" sz="2000" b="1">
                <a:solidFill>
                  <a:srgbClr val="333399"/>
                </a:solidFill>
                <a:latin typeface="Helvetica" pitchFamily="34" charset="0"/>
                <a:ea typeface="ＭＳ Ｐゴシック"/>
                <a:cs typeface="ＭＳ Ｐゴシック"/>
                <a:sym typeface="Helvetica" pitchFamily="34" charset="0"/>
              </a:rPr>
              <a:t>Nuclotron</a:t>
            </a:r>
            <a:endParaRPr lang="ru-RU" sz="2000" b="1">
              <a:solidFill>
                <a:srgbClr val="333399"/>
              </a:solidFill>
              <a:latin typeface="Helvetica" pitchFamily="34" charset="0"/>
              <a:ea typeface="ＭＳ Ｐゴシック"/>
              <a:cs typeface="ＭＳ Ｐゴシック"/>
              <a:sym typeface="Helvetica" pitchFamily="34" charset="0"/>
            </a:endParaRPr>
          </a:p>
        </p:txBody>
      </p:sp>
      <p:sp>
        <p:nvSpPr>
          <p:cNvPr id="53257" name="Rectangle 7"/>
          <p:cNvSpPr>
            <a:spLocks/>
          </p:cNvSpPr>
          <p:nvPr/>
        </p:nvSpPr>
        <p:spPr bwMode="auto">
          <a:xfrm>
            <a:off x="0" y="1905000"/>
            <a:ext cx="2895600" cy="2133600"/>
          </a:xfrm>
          <a:prstGeom prst="rect">
            <a:avLst/>
          </a:prstGeom>
          <a:solidFill>
            <a:schemeClr val="bg1"/>
          </a:solidFill>
          <a:ln w="12700">
            <a:noFill/>
            <a:miter lim="800000"/>
            <a:headEnd/>
            <a:tailEnd/>
          </a:ln>
        </p:spPr>
        <p:txBody>
          <a:bodyPr lIns="0" tIns="0" rIns="40639" bIns="0"/>
          <a:lstStyle/>
          <a:p>
            <a:pPr algn="r">
              <a:spcAft>
                <a:spcPts val="1200"/>
              </a:spcAft>
            </a:pPr>
            <a:r>
              <a:rPr lang="en-US" b="1">
                <a:solidFill>
                  <a:srgbClr val="FFFFFF"/>
                </a:solidFill>
                <a:latin typeface="Comic Sans MS" pitchFamily="66" charset="0"/>
                <a:ea typeface="ＭＳ Ｐゴシック"/>
                <a:cs typeface="ＭＳ Ｐゴシック"/>
                <a:sym typeface="Times" pitchFamily="18" charset="0"/>
              </a:rPr>
              <a:t>10 GeV</a:t>
            </a:r>
            <a:r>
              <a:rPr lang="en-US" b="1" i="1">
                <a:solidFill>
                  <a:srgbClr val="FFFFFF"/>
                </a:solidFill>
                <a:latin typeface="Comic Sans MS" pitchFamily="66" charset="0"/>
                <a:ea typeface="ＭＳ Ｐゴシック"/>
                <a:cs typeface="ＭＳ Ｐゴシック"/>
                <a:sym typeface="Times" pitchFamily="18" charset="0"/>
              </a:rPr>
              <a:t> </a:t>
            </a:r>
            <a:r>
              <a:rPr lang="en-US" b="1">
                <a:solidFill>
                  <a:srgbClr val="FFFFFF"/>
                </a:solidFill>
                <a:latin typeface="Comic Sans MS" pitchFamily="66" charset="0"/>
                <a:ea typeface="ＭＳ Ｐゴシック"/>
                <a:cs typeface="ＭＳ Ｐゴシック"/>
                <a:sym typeface="Times" pitchFamily="18" charset="0"/>
              </a:rPr>
              <a:t>Aaccelerator of protons</a:t>
            </a:r>
            <a:r>
              <a:rPr lang="en-US" b="1" i="1">
                <a:solidFill>
                  <a:srgbClr val="FFFFFF"/>
                </a:solidFill>
                <a:latin typeface="Comic Sans MS" pitchFamily="66" charset="0"/>
                <a:ea typeface="ＭＳ Ｐゴシック"/>
                <a:cs typeface="ＭＳ Ｐゴシック"/>
                <a:sym typeface="Times" pitchFamily="18" charset="0"/>
              </a:rPr>
              <a:t> </a:t>
            </a:r>
            <a:r>
              <a:rPr lang="en-US" b="1" i="1">
                <a:solidFill>
                  <a:srgbClr val="FFFF00"/>
                </a:solidFill>
                <a:latin typeface="Comic Sans MS" pitchFamily="66" charset="0"/>
                <a:ea typeface="ＭＳ Ｐゴシック"/>
                <a:cs typeface="ＭＳ Ｐゴシック"/>
                <a:sym typeface="Times" pitchFamily="18" charset="0"/>
              </a:rPr>
              <a:t>–</a:t>
            </a:r>
            <a:r>
              <a:rPr lang="ru-RU" b="1" i="1">
                <a:solidFill>
                  <a:srgbClr val="FFFF00"/>
                </a:solidFill>
                <a:latin typeface="Comic Sans MS" pitchFamily="66" charset="0"/>
                <a:ea typeface="ＭＳ Ｐゴシック"/>
                <a:cs typeface="ＭＳ Ｐゴシック"/>
                <a:sym typeface="Times" pitchFamily="18" charset="0"/>
              </a:rPr>
              <a:t> </a:t>
            </a:r>
            <a:r>
              <a:rPr lang="en-US" b="1">
                <a:solidFill>
                  <a:srgbClr val="FFFF00"/>
                </a:solidFill>
                <a:latin typeface="Comic Sans MS" pitchFamily="66" charset="0"/>
                <a:ea typeface="ＭＳ Ｐゴシック"/>
                <a:cs typeface="ＭＳ Ｐゴシック"/>
                <a:sym typeface="Times" pitchFamily="18" charset="0"/>
              </a:rPr>
              <a:t>world leader</a:t>
            </a:r>
            <a:r>
              <a:rPr lang="en-US" b="1" i="1">
                <a:solidFill>
                  <a:srgbClr val="FFFF00"/>
                </a:solidFill>
                <a:latin typeface="Comic Sans MS" pitchFamily="66" charset="0"/>
                <a:ea typeface="ＭＳ Ｐゴシック"/>
                <a:cs typeface="ＭＳ Ｐゴシック"/>
                <a:sym typeface="Times" pitchFamily="18" charset="0"/>
              </a:rPr>
              <a:t> </a:t>
            </a:r>
            <a:br>
              <a:rPr lang="en-US" b="1" i="1">
                <a:solidFill>
                  <a:srgbClr val="FFFF00"/>
                </a:solidFill>
                <a:latin typeface="Comic Sans MS" pitchFamily="66" charset="0"/>
                <a:ea typeface="ＭＳ Ｐゴシック"/>
                <a:cs typeface="ＭＳ Ｐゴシック"/>
                <a:sym typeface="Times" pitchFamily="18" charset="0"/>
              </a:rPr>
            </a:br>
            <a:r>
              <a:rPr lang="en-US" b="1">
                <a:solidFill>
                  <a:srgbClr val="FFFFFF"/>
                </a:solidFill>
                <a:latin typeface="Comic Sans MS" pitchFamily="66" charset="0"/>
                <a:ea typeface="ＭＳ Ｐゴシック"/>
                <a:cs typeface="ＭＳ Ｐゴシック"/>
                <a:sym typeface="Times" pitchFamily="18" charset="0"/>
              </a:rPr>
              <a:t>in</a:t>
            </a:r>
            <a:r>
              <a:rPr lang="en-US" b="1" i="1">
                <a:solidFill>
                  <a:srgbClr val="FFFF00"/>
                </a:solidFill>
                <a:latin typeface="Comic Sans MS" pitchFamily="66" charset="0"/>
                <a:ea typeface="ＭＳ Ｐゴシック"/>
                <a:cs typeface="ＭＳ Ｐゴシック"/>
                <a:sym typeface="Times" pitchFamily="18" charset="0"/>
              </a:rPr>
              <a:t> </a:t>
            </a:r>
            <a:r>
              <a:rPr lang="en-US" b="1">
                <a:solidFill>
                  <a:srgbClr val="FFFFFF"/>
                </a:solidFill>
                <a:latin typeface="Comic Sans MS" pitchFamily="66" charset="0"/>
                <a:ea typeface="ＭＳ Ｐゴシック"/>
                <a:cs typeface="ＭＳ Ｐゴシック"/>
                <a:sym typeface="Times" pitchFamily="18" charset="0"/>
              </a:rPr>
              <a:t>energy</a:t>
            </a:r>
            <a:endParaRPr lang="ru-RU" b="1">
              <a:solidFill>
                <a:srgbClr val="FFFFFF"/>
              </a:solidFill>
              <a:latin typeface="Comic Sans MS" pitchFamily="66" charset="0"/>
              <a:ea typeface="ＭＳ Ｐゴシック"/>
              <a:cs typeface="ＭＳ Ｐゴシック"/>
              <a:sym typeface="Times" pitchFamily="18" charset="0"/>
            </a:endParaRPr>
          </a:p>
          <a:p>
            <a:pPr algn="r"/>
            <a:r>
              <a:rPr lang="en-US" b="1">
                <a:solidFill>
                  <a:srgbClr val="FFFFFF"/>
                </a:solidFill>
                <a:latin typeface="Comic Sans MS" pitchFamily="66" charset="0"/>
                <a:ea typeface="ＭＳ Ｐゴシック"/>
                <a:cs typeface="ＭＳ Ｐゴシック"/>
                <a:sym typeface="Times" pitchFamily="18" charset="0"/>
              </a:rPr>
              <a:t>Beginning </a:t>
            </a:r>
          </a:p>
          <a:p>
            <a:pPr algn="r"/>
            <a:r>
              <a:rPr lang="en-US" b="1">
                <a:solidFill>
                  <a:srgbClr val="FFFFFF"/>
                </a:solidFill>
                <a:latin typeface="Comic Sans MS" pitchFamily="66" charset="0"/>
                <a:ea typeface="ＭＳ Ｐゴシック"/>
                <a:cs typeface="ＭＳ Ｐゴシック"/>
                <a:sym typeface="Times" pitchFamily="18" charset="0"/>
              </a:rPr>
              <a:t>of the era of  </a:t>
            </a:r>
          </a:p>
          <a:p>
            <a:pPr algn="r"/>
            <a:r>
              <a:rPr lang="en-US" b="1">
                <a:solidFill>
                  <a:srgbClr val="FFFFFF"/>
                </a:solidFill>
                <a:latin typeface="Comic Sans MS" pitchFamily="66" charset="0"/>
                <a:ea typeface="ＭＳ Ｐゴシック"/>
                <a:cs typeface="ＭＳ Ｐゴシック"/>
                <a:sym typeface="Times" pitchFamily="18" charset="0"/>
              </a:rPr>
              <a:t>high-energy </a:t>
            </a:r>
          </a:p>
          <a:p>
            <a:pPr algn="r"/>
            <a:r>
              <a:rPr lang="en-US" b="1">
                <a:solidFill>
                  <a:srgbClr val="FFFFFF"/>
                </a:solidFill>
                <a:latin typeface="Comic Sans MS" pitchFamily="66" charset="0"/>
                <a:ea typeface="ＭＳ Ｐゴシック"/>
                <a:cs typeface="ＭＳ Ｐゴシック"/>
                <a:sym typeface="Times" pitchFamily="18" charset="0"/>
              </a:rPr>
              <a:t>physics</a:t>
            </a:r>
            <a:endParaRPr lang="ru-RU" b="1">
              <a:solidFill>
                <a:srgbClr val="FFFFFF"/>
              </a:solidFill>
              <a:latin typeface="Comic Sans MS" pitchFamily="66" charset="0"/>
              <a:ea typeface="ＭＳ Ｐゴシック"/>
              <a:cs typeface="ＭＳ Ｐゴシック"/>
              <a:sym typeface="Times" pitchFamily="18" charset="0"/>
            </a:endParaRPr>
          </a:p>
        </p:txBody>
      </p:sp>
      <p:pic>
        <p:nvPicPr>
          <p:cNvPr id="53258" name="Picture 3" descr="photo005"/>
          <p:cNvPicPr>
            <a:picLocks noChangeAspect="1" noChangeArrowheads="1"/>
          </p:cNvPicPr>
          <p:nvPr/>
        </p:nvPicPr>
        <p:blipFill>
          <a:blip r:embed="rId7" cstate="print"/>
          <a:srcRect/>
          <a:stretch>
            <a:fillRect/>
          </a:stretch>
        </p:blipFill>
        <p:spPr bwMode="auto">
          <a:xfrm>
            <a:off x="63500" y="2590800"/>
            <a:ext cx="1155700" cy="1635125"/>
          </a:xfrm>
          <a:prstGeom prst="rect">
            <a:avLst/>
          </a:prstGeom>
          <a:noFill/>
          <a:ln w="9525">
            <a:noFill/>
            <a:miter lim="800000"/>
            <a:headEnd/>
            <a:tailEnd/>
          </a:ln>
        </p:spPr>
      </p:pic>
      <p:sp>
        <p:nvSpPr>
          <p:cNvPr id="29" name="Rectangle 3"/>
          <p:cNvSpPr>
            <a:spLocks noChangeArrowheads="1"/>
          </p:cNvSpPr>
          <p:nvPr/>
        </p:nvSpPr>
        <p:spPr bwMode="auto">
          <a:xfrm>
            <a:off x="-32" y="4071942"/>
            <a:ext cx="2988000" cy="923330"/>
          </a:xfrm>
          <a:prstGeom prst="rect">
            <a:avLst/>
          </a:prstGeom>
          <a:solidFill>
            <a:schemeClr val="accent2">
              <a:lumMod val="20000"/>
              <a:lumOff val="80000"/>
            </a:schemeClr>
          </a:solidFill>
          <a:ln w="9525">
            <a:noFill/>
            <a:miter lim="800000"/>
            <a:headEnd/>
            <a:tailEnd/>
          </a:ln>
        </p:spPr>
        <p:txBody>
          <a:bodyPr>
            <a:spAutoFit/>
          </a:bodyPr>
          <a:lstStyle/>
          <a:p>
            <a:r>
              <a:rPr lang="en-US" b="1" dirty="0" smtClean="0">
                <a:solidFill>
                  <a:srgbClr val="003366"/>
                </a:solidFill>
              </a:rPr>
              <a:t>V. </a:t>
            </a:r>
            <a:r>
              <a:rPr lang="en-US" b="1" dirty="0" err="1" smtClean="0">
                <a:solidFill>
                  <a:srgbClr val="003366"/>
                </a:solidFill>
              </a:rPr>
              <a:t>Veksler</a:t>
            </a:r>
            <a:r>
              <a:rPr lang="en-US" b="1" dirty="0" smtClean="0">
                <a:solidFill>
                  <a:srgbClr val="003366"/>
                </a:solidFill>
              </a:rPr>
              <a:t> - discovery</a:t>
            </a:r>
          </a:p>
          <a:p>
            <a:r>
              <a:rPr lang="en-US" b="1" dirty="0" smtClean="0">
                <a:solidFill>
                  <a:srgbClr val="003366"/>
                </a:solidFill>
              </a:rPr>
              <a:t>of the phase stability</a:t>
            </a:r>
          </a:p>
          <a:p>
            <a:r>
              <a:rPr lang="en-US" b="1" dirty="0" smtClean="0">
                <a:solidFill>
                  <a:srgbClr val="003366"/>
                </a:solidFill>
              </a:rPr>
              <a:t> principle</a:t>
            </a:r>
            <a:endParaRPr lang="ru-RU" i="1" kern="0" dirty="0">
              <a:ln>
                <a:solidFill>
                  <a:srgbClr val="080794"/>
                </a:solidFill>
              </a:ln>
              <a:solidFill>
                <a:srgbClr val="000090"/>
              </a:solidFill>
              <a:latin typeface="Helvetica"/>
              <a:ea typeface="ＭＳ Ｐゴシック" charset="-128"/>
              <a:cs typeface="Helvetica"/>
            </a:endParaRPr>
          </a:p>
        </p:txBody>
      </p:sp>
      <p:sp>
        <p:nvSpPr>
          <p:cNvPr id="31" name="Rectangle 3"/>
          <p:cNvSpPr>
            <a:spLocks noChangeArrowheads="1"/>
          </p:cNvSpPr>
          <p:nvPr/>
        </p:nvSpPr>
        <p:spPr bwMode="auto">
          <a:xfrm>
            <a:off x="3059832" y="4071942"/>
            <a:ext cx="2952328" cy="923330"/>
          </a:xfrm>
          <a:prstGeom prst="rect">
            <a:avLst/>
          </a:prstGeom>
          <a:solidFill>
            <a:schemeClr val="accent2">
              <a:lumMod val="20000"/>
              <a:lumOff val="80000"/>
            </a:schemeClr>
          </a:solidFill>
          <a:ln w="9525">
            <a:noFill/>
            <a:miter lim="800000"/>
            <a:headEnd/>
            <a:tailEnd/>
          </a:ln>
        </p:spPr>
        <p:txBody>
          <a:bodyPr wrap="square">
            <a:spAutoFit/>
          </a:bodyPr>
          <a:lstStyle/>
          <a:p>
            <a:r>
              <a:rPr lang="en-US" b="1" dirty="0" smtClean="0">
                <a:solidFill>
                  <a:srgbClr val="003366"/>
                </a:solidFill>
              </a:rPr>
              <a:t>A. </a:t>
            </a:r>
            <a:r>
              <a:rPr lang="en-US" b="1" dirty="0" err="1" smtClean="0">
                <a:solidFill>
                  <a:srgbClr val="003366"/>
                </a:solidFill>
              </a:rPr>
              <a:t>Baldin</a:t>
            </a:r>
            <a:r>
              <a:rPr lang="en-US" b="1" dirty="0" smtClean="0">
                <a:solidFill>
                  <a:srgbClr val="003366"/>
                </a:solidFill>
              </a:rPr>
              <a:t> - beginning </a:t>
            </a:r>
          </a:p>
          <a:p>
            <a:r>
              <a:rPr lang="en-US" b="1" dirty="0" smtClean="0">
                <a:solidFill>
                  <a:srgbClr val="003366"/>
                </a:solidFill>
              </a:rPr>
              <a:t>of relativistic nuclear physics</a:t>
            </a:r>
            <a:endParaRPr lang="en-US" b="1" dirty="0">
              <a:solidFill>
                <a:srgbClr val="003366"/>
              </a:solidFill>
            </a:endParaRPr>
          </a:p>
        </p:txBody>
      </p:sp>
      <p:sp>
        <p:nvSpPr>
          <p:cNvPr id="33" name="Rectangle 3"/>
          <p:cNvSpPr>
            <a:spLocks noChangeArrowheads="1"/>
          </p:cNvSpPr>
          <p:nvPr/>
        </p:nvSpPr>
        <p:spPr bwMode="auto">
          <a:xfrm>
            <a:off x="6079800" y="4071942"/>
            <a:ext cx="2988000" cy="923330"/>
          </a:xfrm>
          <a:prstGeom prst="rect">
            <a:avLst/>
          </a:prstGeom>
          <a:solidFill>
            <a:schemeClr val="accent2">
              <a:lumMod val="20000"/>
              <a:lumOff val="80000"/>
            </a:schemeClr>
          </a:solidFill>
          <a:ln w="9525">
            <a:noFill/>
            <a:miter lim="800000"/>
            <a:headEnd/>
            <a:tailEnd/>
          </a:ln>
        </p:spPr>
        <p:txBody>
          <a:bodyPr>
            <a:spAutoFit/>
          </a:bodyPr>
          <a:lstStyle/>
          <a:p>
            <a:r>
              <a:rPr lang="en-US" b="1" dirty="0" smtClean="0">
                <a:solidFill>
                  <a:srgbClr val="003366"/>
                </a:solidFill>
              </a:rPr>
              <a:t>Study of nuclear </a:t>
            </a:r>
          </a:p>
          <a:p>
            <a:r>
              <a:rPr lang="en-US" b="1" dirty="0" smtClean="0">
                <a:solidFill>
                  <a:srgbClr val="003366"/>
                </a:solidFill>
              </a:rPr>
              <a:t>matter at maximum density</a:t>
            </a:r>
            <a:endParaRPr lang="en-US" b="1" dirty="0">
              <a:solidFill>
                <a:srgbClr val="003366"/>
              </a:solidFill>
            </a:endParaRPr>
          </a:p>
        </p:txBody>
      </p:sp>
      <p:pic>
        <p:nvPicPr>
          <p:cNvPr id="53262" name="Picture 15" descr="NICA.gif"/>
          <p:cNvPicPr>
            <a:picLocks noChangeAspect="1"/>
          </p:cNvPicPr>
          <p:nvPr/>
        </p:nvPicPr>
        <p:blipFill>
          <a:blip r:embed="rId8" cstate="print"/>
          <a:srcRect/>
          <a:stretch>
            <a:fillRect/>
          </a:stretch>
        </p:blipFill>
        <p:spPr bwMode="auto">
          <a:xfrm>
            <a:off x="6172200" y="1263650"/>
            <a:ext cx="2362200" cy="2851150"/>
          </a:xfrm>
          <a:prstGeom prst="rect">
            <a:avLst/>
          </a:prstGeom>
          <a:noFill/>
          <a:ln w="9525">
            <a:noFill/>
            <a:miter lim="800000"/>
            <a:headEnd/>
            <a:tailEnd/>
          </a:ln>
        </p:spPr>
      </p:pic>
      <p:sp>
        <p:nvSpPr>
          <p:cNvPr id="53263" name="Rectangle 34"/>
          <p:cNvSpPr>
            <a:spLocks noChangeArrowheads="1"/>
          </p:cNvSpPr>
          <p:nvPr/>
        </p:nvSpPr>
        <p:spPr bwMode="auto">
          <a:xfrm>
            <a:off x="7467600" y="2774950"/>
            <a:ext cx="533400" cy="273050"/>
          </a:xfrm>
          <a:prstGeom prst="rect">
            <a:avLst/>
          </a:prstGeom>
          <a:solidFill>
            <a:srgbClr val="000090"/>
          </a:solidFill>
          <a:ln w="9525">
            <a:noFill/>
            <a:round/>
            <a:headEnd/>
            <a:tailEnd/>
          </a:ln>
        </p:spPr>
        <p:txBody>
          <a:bodyPr/>
          <a:lstStyle/>
          <a:p>
            <a:pPr eaLnBrk="0" hangingPunct="0"/>
            <a:endParaRPr lang="en-US" sz="2400">
              <a:solidFill>
                <a:srgbClr val="FFFFFF"/>
              </a:solidFill>
              <a:ea typeface="ＭＳ Ｐゴシック"/>
              <a:cs typeface="ＭＳ Ｐゴシック"/>
            </a:endParaRPr>
          </a:p>
        </p:txBody>
      </p:sp>
      <p:sp>
        <p:nvSpPr>
          <p:cNvPr id="53264" name="Rectangle 35"/>
          <p:cNvSpPr>
            <a:spLocks noChangeArrowheads="1"/>
          </p:cNvSpPr>
          <p:nvPr/>
        </p:nvSpPr>
        <p:spPr bwMode="auto">
          <a:xfrm>
            <a:off x="7239000" y="1676400"/>
            <a:ext cx="685800" cy="228600"/>
          </a:xfrm>
          <a:prstGeom prst="rect">
            <a:avLst/>
          </a:prstGeom>
          <a:solidFill>
            <a:schemeClr val="accent1"/>
          </a:solidFill>
          <a:ln w="9525">
            <a:noFill/>
            <a:round/>
            <a:headEnd/>
            <a:tailEnd/>
          </a:ln>
        </p:spPr>
        <p:txBody>
          <a:bodyPr/>
          <a:lstStyle/>
          <a:p>
            <a:pPr eaLnBrk="0" hangingPunct="0"/>
            <a:endParaRPr lang="en-US" sz="2400">
              <a:solidFill>
                <a:srgbClr val="FFFFFF"/>
              </a:solidFill>
              <a:ea typeface="ＭＳ Ｐゴシック"/>
              <a:cs typeface="ＭＳ Ｐゴシック"/>
            </a:endParaRPr>
          </a:p>
        </p:txBody>
      </p:sp>
      <p:sp>
        <p:nvSpPr>
          <p:cNvPr id="26" name="Rectangle 8"/>
          <p:cNvSpPr>
            <a:spLocks noChangeArrowheads="1"/>
          </p:cNvSpPr>
          <p:nvPr/>
        </p:nvSpPr>
        <p:spPr bwMode="auto">
          <a:xfrm>
            <a:off x="6143625" y="998538"/>
            <a:ext cx="2819400" cy="711200"/>
          </a:xfrm>
          <a:prstGeom prst="rect">
            <a:avLst/>
          </a:prstGeom>
          <a:gradFill rotWithShape="1">
            <a:gsLst>
              <a:gs pos="0">
                <a:srgbClr val="F0FFFF"/>
              </a:gs>
              <a:gs pos="64999">
                <a:srgbClr val="DDFEFF"/>
              </a:gs>
              <a:gs pos="100000">
                <a:srgbClr val="CFFFFF"/>
              </a:gs>
            </a:gsLst>
            <a:lin ang="5400000" scaled="1"/>
          </a:gradFill>
          <a:ln w="9525">
            <a:solidFill>
              <a:srgbClr val="B6DCDF"/>
            </a:solidFill>
            <a:miter lim="800000"/>
            <a:headEnd/>
            <a:tailEnd/>
          </a:ln>
          <a:effectLst>
            <a:outerShdw dist="20000" dir="5400000" rotWithShape="0">
              <a:srgbClr val="808080">
                <a:alpha val="37999"/>
              </a:srgbClr>
            </a:outerShdw>
          </a:effectLst>
        </p:spPr>
        <p:txBody>
          <a:bodyPr>
            <a:spAutoFit/>
          </a:bodyPr>
          <a:lstStyle/>
          <a:p>
            <a:pPr algn="ctr"/>
            <a:r>
              <a:rPr lang="en-US" sz="2000" b="1">
                <a:solidFill>
                  <a:srgbClr val="333399"/>
                </a:solidFill>
                <a:latin typeface="Helvetica" pitchFamily="34" charset="0"/>
                <a:ea typeface="ＭＳ Ｐゴシック"/>
                <a:cs typeface="ＭＳ Ｐゴシック"/>
                <a:sym typeface="Helvetica" pitchFamily="34" charset="0"/>
              </a:rPr>
              <a:t>20</a:t>
            </a:r>
            <a:r>
              <a:rPr lang="ru-RU" sz="2000" b="1">
                <a:solidFill>
                  <a:srgbClr val="333399"/>
                </a:solidFill>
                <a:latin typeface="Helvetica" pitchFamily="34" charset="0"/>
                <a:ea typeface="ＭＳ Ｐゴシック"/>
                <a:cs typeface="ＭＳ Ｐゴシック"/>
                <a:sym typeface="Helvetica" pitchFamily="34" charset="0"/>
              </a:rPr>
              <a:t>17</a:t>
            </a:r>
            <a:r>
              <a:rPr lang="en-US" sz="2000" b="1">
                <a:solidFill>
                  <a:srgbClr val="333399"/>
                </a:solidFill>
                <a:latin typeface="Helvetica" pitchFamily="34" charset="0"/>
                <a:ea typeface="ＭＳ Ｐゴシック"/>
                <a:cs typeface="ＭＳ Ｐゴシック"/>
                <a:sym typeface="Helvetica" pitchFamily="34" charset="0"/>
              </a:rPr>
              <a:t> </a:t>
            </a:r>
            <a:endParaRPr lang="ru-RU" sz="2000" b="1">
              <a:solidFill>
                <a:srgbClr val="333399"/>
              </a:solidFill>
              <a:latin typeface="Helvetica" pitchFamily="34" charset="0"/>
              <a:ea typeface="ＭＳ Ｐゴシック"/>
              <a:cs typeface="ＭＳ Ｐゴシック"/>
              <a:sym typeface="Helvetica" pitchFamily="34" charset="0"/>
            </a:endParaRPr>
          </a:p>
          <a:p>
            <a:pPr algn="ctr"/>
            <a:r>
              <a:rPr lang="en-US" sz="2000" b="1">
                <a:solidFill>
                  <a:srgbClr val="333399"/>
                </a:solidFill>
                <a:latin typeface="Helvetica" pitchFamily="34" charset="0"/>
                <a:ea typeface="ＭＳ Ｐゴシック"/>
                <a:cs typeface="ＭＳ Ｐゴシック"/>
                <a:sym typeface="Helvetica" pitchFamily="34" charset="0"/>
              </a:rPr>
              <a:t>NICA</a:t>
            </a:r>
            <a:endParaRPr lang="ru-RU" sz="2000" b="1">
              <a:solidFill>
                <a:srgbClr val="333399"/>
              </a:solidFill>
              <a:latin typeface="Helvetica" pitchFamily="34" charset="0"/>
              <a:ea typeface="ＭＳ Ｐゴシック"/>
              <a:cs typeface="ＭＳ Ｐゴシック"/>
              <a:sym typeface="Helvetica" pitchFamily="34" charset="0"/>
            </a:endParaRPr>
          </a:p>
        </p:txBody>
      </p:sp>
      <p:sp>
        <p:nvSpPr>
          <p:cNvPr id="53266" name="Rectangle 7"/>
          <p:cNvSpPr>
            <a:spLocks/>
          </p:cNvSpPr>
          <p:nvPr/>
        </p:nvSpPr>
        <p:spPr bwMode="auto">
          <a:xfrm>
            <a:off x="6156176" y="1905000"/>
            <a:ext cx="2835424" cy="990600"/>
          </a:xfrm>
          <a:prstGeom prst="rect">
            <a:avLst/>
          </a:prstGeom>
          <a:solidFill>
            <a:schemeClr val="bg1"/>
          </a:solidFill>
          <a:ln w="12700">
            <a:noFill/>
            <a:miter lim="800000"/>
            <a:headEnd/>
            <a:tailEnd/>
          </a:ln>
        </p:spPr>
        <p:txBody>
          <a:bodyPr lIns="0" tIns="0" rIns="40639" bIns="0"/>
          <a:lstStyle/>
          <a:p>
            <a:pPr algn="r"/>
            <a:r>
              <a:rPr lang="en-US" b="1" dirty="0">
                <a:solidFill>
                  <a:srgbClr val="FFFFFF"/>
                </a:solidFill>
                <a:latin typeface="Comic Sans MS" pitchFamily="66" charset="0"/>
                <a:ea typeface="ＭＳ Ｐゴシック"/>
                <a:cs typeface="ＭＳ Ｐゴシック"/>
                <a:sym typeface="Times" pitchFamily="18" charset="0"/>
              </a:rPr>
              <a:t>Superconducting collider of heavy ions</a:t>
            </a:r>
            <a:endParaRPr lang="en-US" b="1" i="1" dirty="0">
              <a:solidFill>
                <a:srgbClr val="FFFFFF"/>
              </a:solidFill>
              <a:latin typeface="Comic Sans MS" pitchFamily="66" charset="0"/>
              <a:ea typeface="ＭＳ Ｐゴシック"/>
              <a:cs typeface="ＭＳ Ｐゴシック"/>
              <a:sym typeface="Times" pitchFamily="18" charset="0"/>
            </a:endParaRPr>
          </a:p>
        </p:txBody>
      </p:sp>
      <p:sp>
        <p:nvSpPr>
          <p:cNvPr id="53267" name="Rectangle 29"/>
          <p:cNvSpPr>
            <a:spLocks noChangeArrowheads="1"/>
          </p:cNvSpPr>
          <p:nvPr/>
        </p:nvSpPr>
        <p:spPr bwMode="auto">
          <a:xfrm>
            <a:off x="990600" y="-57621"/>
            <a:ext cx="7543800" cy="830997"/>
          </a:xfrm>
          <a:prstGeom prst="rect">
            <a:avLst/>
          </a:prstGeom>
          <a:noFill/>
          <a:ln w="9525">
            <a:noFill/>
            <a:miter lim="800000"/>
            <a:headEnd/>
            <a:tailEnd/>
          </a:ln>
        </p:spPr>
        <p:txBody>
          <a:bodyPr>
            <a:spAutoFit/>
          </a:bodyPr>
          <a:lstStyle/>
          <a:p>
            <a:pPr algn="ctr" defTabSz="912813"/>
            <a:r>
              <a:rPr lang="en-US" sz="2400" b="1" dirty="0">
                <a:solidFill>
                  <a:srgbClr val="FFFFFF"/>
                </a:solidFill>
                <a:ea typeface="ＭＳ Ｐゴシック"/>
                <a:cs typeface="ＭＳ Ｐゴシック"/>
              </a:rPr>
              <a:t>From the </a:t>
            </a:r>
            <a:r>
              <a:rPr lang="en-US" sz="2400" b="1" dirty="0" smtClean="0">
                <a:solidFill>
                  <a:srgbClr val="FFFFFF"/>
                </a:solidFill>
                <a:ea typeface="ＭＳ Ｐゴシック"/>
                <a:cs typeface="ＭＳ Ｐゴシック"/>
              </a:rPr>
              <a:t>First Synchrotron </a:t>
            </a:r>
            <a:r>
              <a:rPr lang="en-US" sz="2400" b="1" dirty="0">
                <a:solidFill>
                  <a:srgbClr val="FFFFFF"/>
                </a:solidFill>
                <a:ea typeface="ＭＳ Ｐゴシック"/>
                <a:cs typeface="ＭＳ Ｐゴシック"/>
              </a:rPr>
              <a:t>to </a:t>
            </a:r>
            <a:r>
              <a:rPr lang="en-US" sz="2400" b="1" dirty="0" smtClean="0">
                <a:solidFill>
                  <a:srgbClr val="FFFFFF"/>
                </a:solidFill>
                <a:ea typeface="ＭＳ Ｐゴシック"/>
                <a:cs typeface="ＭＳ Ｐゴシック"/>
              </a:rPr>
              <a:t>High-Energy </a:t>
            </a:r>
            <a:endParaRPr lang="en-US" sz="2400" b="1" dirty="0">
              <a:solidFill>
                <a:srgbClr val="FFFFFF"/>
              </a:solidFill>
              <a:ea typeface="ＭＳ Ｐゴシック"/>
              <a:cs typeface="ＭＳ Ｐゴシック"/>
            </a:endParaRPr>
          </a:p>
          <a:p>
            <a:pPr algn="ctr" defTabSz="912813"/>
            <a:r>
              <a:rPr lang="en-US" sz="2400" b="1" dirty="0" smtClean="0">
                <a:solidFill>
                  <a:srgbClr val="FFFFFF"/>
                </a:solidFill>
                <a:ea typeface="ＭＳ Ｐゴシック"/>
                <a:cs typeface="ＭＳ Ｐゴシック"/>
              </a:rPr>
              <a:t>Heavy-Ion Physics</a:t>
            </a:r>
            <a:endParaRPr lang="ru-RU" sz="2400" b="1" dirty="0">
              <a:solidFill>
                <a:srgbClr val="FFFFFF"/>
              </a:solidFill>
              <a:ea typeface="ＭＳ Ｐゴシック"/>
              <a:cs typeface="ＭＳ Ｐゴシック"/>
            </a:endParaRPr>
          </a:p>
        </p:txBody>
      </p:sp>
      <p:sp>
        <p:nvSpPr>
          <p:cNvPr id="53268" name="Нижний колонтитул 4"/>
          <p:cNvSpPr txBox="1">
            <a:spLocks/>
          </p:cNvSpPr>
          <p:nvPr/>
        </p:nvSpPr>
        <p:spPr bwMode="auto">
          <a:xfrm>
            <a:off x="2771775" y="6669088"/>
            <a:ext cx="3384550" cy="476250"/>
          </a:xfrm>
          <a:prstGeom prst="rect">
            <a:avLst/>
          </a:prstGeom>
          <a:noFill/>
          <a:ln w="9525">
            <a:noFill/>
            <a:miter lim="800000"/>
            <a:headEnd/>
            <a:tailEnd/>
          </a:ln>
        </p:spPr>
        <p:txBody>
          <a:bodyPr/>
          <a:lstStyle/>
          <a:p>
            <a:pPr algn="r"/>
            <a:r>
              <a:rPr lang="en-US" sz="1200" b="1">
                <a:cs typeface="Arial" charset="0"/>
              </a:rPr>
              <a:t>V. Matveev – 110</a:t>
            </a:r>
            <a:r>
              <a:rPr lang="en-US" sz="1200" b="1" baseline="30000">
                <a:cs typeface="Arial" charset="0"/>
              </a:rPr>
              <a:t>th</a:t>
            </a:r>
            <a:r>
              <a:rPr lang="en-US" sz="1200" b="1">
                <a:cs typeface="Arial" charset="0"/>
              </a:rPr>
              <a:t>  session of SC</a:t>
            </a:r>
          </a:p>
        </p:txBody>
      </p:sp>
      <p:sp>
        <p:nvSpPr>
          <p:cNvPr id="53269" name="Номер слайда 3"/>
          <p:cNvSpPr>
            <a:spLocks noGrp="1"/>
          </p:cNvSpPr>
          <p:nvPr>
            <p:ph type="sldNum" sz="quarter" idx="12"/>
          </p:nvPr>
        </p:nvSpPr>
        <p:spPr>
          <a:xfrm>
            <a:off x="8194675" y="6580188"/>
            <a:ext cx="914400" cy="304800"/>
          </a:xfrm>
          <a:noFill/>
        </p:spPr>
        <p:txBody>
          <a:bodyPr/>
          <a:lstStyle/>
          <a:p>
            <a:pPr fontAlgn="base">
              <a:spcBef>
                <a:spcPct val="0"/>
              </a:spcBef>
              <a:spcAft>
                <a:spcPct val="0"/>
              </a:spcAft>
            </a:pPr>
            <a:fld id="{7A00B10F-F66C-4239-85DE-7C3060C69434}" type="slidenum">
              <a:rPr lang="ru-RU" smtClean="0">
                <a:latin typeface="Times" pitchFamily="18" charset="0"/>
                <a:ea typeface="ＭＳ Ｐゴシック"/>
                <a:cs typeface="ＭＳ Ｐゴシック"/>
              </a:rPr>
              <a:pPr fontAlgn="base">
                <a:spcBef>
                  <a:spcPct val="0"/>
                </a:spcBef>
                <a:spcAft>
                  <a:spcPct val="0"/>
                </a:spcAft>
              </a:pPr>
              <a:t>9</a:t>
            </a:fld>
            <a:endParaRPr lang="ru-RU" smtClean="0">
              <a:latin typeface="Times" pitchFamily="18" charset="0"/>
              <a:ea typeface="ＭＳ Ｐゴシック"/>
              <a:cs typeface="ＭＳ Ｐゴシック"/>
            </a:endParaRPr>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Номер слайда 3"/>
          <p:cNvSpPr>
            <a:spLocks noGrp="1"/>
          </p:cNvSpPr>
          <p:nvPr>
            <p:ph type="sldNum" sz="quarter" idx="12"/>
          </p:nvPr>
        </p:nvSpPr>
        <p:spPr>
          <a:xfrm>
            <a:off x="8194675" y="6580188"/>
            <a:ext cx="914400" cy="304800"/>
          </a:xfrm>
          <a:noFill/>
        </p:spPr>
        <p:txBody>
          <a:bodyPr/>
          <a:lstStyle/>
          <a:p>
            <a:pPr fontAlgn="base">
              <a:spcBef>
                <a:spcPct val="0"/>
              </a:spcBef>
              <a:spcAft>
                <a:spcPct val="0"/>
              </a:spcAft>
            </a:pPr>
            <a:fld id="{B3436FBE-4783-4DEA-A791-139F5CE783C3}" type="slidenum">
              <a:rPr lang="ru-RU" smtClean="0">
                <a:latin typeface="Times" pitchFamily="18" charset="0"/>
                <a:ea typeface="ＭＳ Ｐゴシック" pitchFamily="34" charset="-128"/>
              </a:rPr>
              <a:pPr fontAlgn="base">
                <a:spcBef>
                  <a:spcPct val="0"/>
                </a:spcBef>
                <a:spcAft>
                  <a:spcPct val="0"/>
                </a:spcAft>
              </a:pPr>
              <a:t>10</a:t>
            </a:fld>
            <a:endParaRPr lang="ru-RU" smtClean="0">
              <a:latin typeface="Times" pitchFamily="18" charset="0"/>
              <a:ea typeface="ＭＳ Ｐゴシック" pitchFamily="34" charset="-128"/>
            </a:endParaRPr>
          </a:p>
        </p:txBody>
      </p:sp>
      <p:sp>
        <p:nvSpPr>
          <p:cNvPr id="12291" name="AutoShape 10"/>
          <p:cNvSpPr>
            <a:spLocks noChangeArrowheads="1"/>
          </p:cNvSpPr>
          <p:nvPr/>
        </p:nvSpPr>
        <p:spPr bwMode="auto">
          <a:xfrm>
            <a:off x="5181600" y="1196975"/>
            <a:ext cx="914400" cy="304800"/>
          </a:xfrm>
          <a:custGeom>
            <a:avLst/>
            <a:gdLst>
              <a:gd name="T0" fmla="*/ 2147483647 w 21600"/>
              <a:gd name="T1" fmla="*/ 0 h 21600"/>
              <a:gd name="T2" fmla="*/ 0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chemeClr val="accent1"/>
          </a:solidFill>
          <a:ln w="9525">
            <a:solidFill>
              <a:schemeClr val="tx1"/>
            </a:solidFill>
            <a:miter lim="800000"/>
            <a:headEnd/>
            <a:tailEnd/>
          </a:ln>
        </p:spPr>
        <p:txBody>
          <a:bodyPr wrap="none" anchor="ctr"/>
          <a:lstStyle/>
          <a:p>
            <a:endParaRPr lang="ru-RU" smtClean="0">
              <a:solidFill>
                <a:srgbClr val="FFFFFF"/>
              </a:solidFill>
              <a:latin typeface="Arial" pitchFamily="34" charset="0"/>
            </a:endParaRPr>
          </a:p>
        </p:txBody>
      </p:sp>
      <p:sp>
        <p:nvSpPr>
          <p:cNvPr id="12292" name="AutoShape 11"/>
          <p:cNvSpPr>
            <a:spLocks noChangeArrowheads="1"/>
          </p:cNvSpPr>
          <p:nvPr/>
        </p:nvSpPr>
        <p:spPr bwMode="auto">
          <a:xfrm rot="10800000">
            <a:off x="3505200" y="1196975"/>
            <a:ext cx="838200" cy="304800"/>
          </a:xfrm>
          <a:custGeom>
            <a:avLst/>
            <a:gdLst>
              <a:gd name="T0" fmla="*/ 2147483647 w 21600"/>
              <a:gd name="T1" fmla="*/ 0 h 21600"/>
              <a:gd name="T2" fmla="*/ 0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chemeClr val="accent1"/>
          </a:solidFill>
          <a:ln w="9525">
            <a:solidFill>
              <a:schemeClr val="tx1"/>
            </a:solidFill>
            <a:miter lim="800000"/>
            <a:headEnd/>
            <a:tailEnd/>
          </a:ln>
        </p:spPr>
        <p:txBody>
          <a:bodyPr wrap="none" anchor="ctr"/>
          <a:lstStyle/>
          <a:p>
            <a:endParaRPr lang="ru-RU" smtClean="0">
              <a:solidFill>
                <a:srgbClr val="FFFFFF"/>
              </a:solidFill>
              <a:latin typeface="Arial" pitchFamily="34" charset="0"/>
            </a:endParaRPr>
          </a:p>
        </p:txBody>
      </p:sp>
      <p:pic>
        <p:nvPicPr>
          <p:cNvPr id="7" name="Picture 13" descr="GSI_scheme"/>
          <p:cNvPicPr>
            <a:picLocks noChangeAspect="1" noChangeArrowheads="1"/>
          </p:cNvPicPr>
          <p:nvPr/>
        </p:nvPicPr>
        <p:blipFill>
          <a:blip r:embed="rId3" cstate="print"/>
          <a:srcRect/>
          <a:stretch>
            <a:fillRect/>
          </a:stretch>
        </p:blipFill>
        <p:spPr bwMode="auto">
          <a:xfrm>
            <a:off x="5148263" y="4292600"/>
            <a:ext cx="3516312" cy="2305050"/>
          </a:xfrm>
          <a:prstGeom prst="rect">
            <a:avLst/>
          </a:prstGeom>
          <a:noFill/>
          <a:ln w="38100" cap="sq">
            <a:noFill/>
            <a:miter lim="800000"/>
            <a:headEnd/>
            <a:tailEnd/>
          </a:ln>
          <a:effectLst>
            <a:outerShdw blurRad="63500" dist="38100" dir="2700000" algn="tl" rotWithShape="0">
              <a:srgbClr val="000000">
                <a:alpha val="42998"/>
              </a:srgbClr>
            </a:outerShdw>
          </a:effectLst>
        </p:spPr>
      </p:pic>
      <p:sp>
        <p:nvSpPr>
          <p:cNvPr id="12294" name="Text Box 14"/>
          <p:cNvSpPr txBox="1">
            <a:spLocks noChangeArrowheads="1"/>
          </p:cNvSpPr>
          <p:nvPr/>
        </p:nvSpPr>
        <p:spPr bwMode="auto">
          <a:xfrm>
            <a:off x="5148263" y="3919538"/>
            <a:ext cx="3630612" cy="369887"/>
          </a:xfrm>
          <a:prstGeom prst="rect">
            <a:avLst/>
          </a:prstGeom>
          <a:noFill/>
          <a:ln w="9525">
            <a:noFill/>
            <a:miter lim="800000"/>
            <a:headEnd/>
            <a:tailEnd/>
          </a:ln>
        </p:spPr>
        <p:txBody>
          <a:bodyPr wrap="none">
            <a:spAutoFit/>
          </a:bodyPr>
          <a:lstStyle/>
          <a:p>
            <a:pPr eaLnBrk="0" hangingPunct="0"/>
            <a:r>
              <a:rPr lang="en-US" b="1" smtClean="0">
                <a:solidFill>
                  <a:srgbClr val="F2F2F2"/>
                </a:solidFill>
                <a:latin typeface="Calibri" pitchFamily="34" charset="0"/>
                <a:ea typeface="ＭＳ Ｐゴシック" pitchFamily="34" charset="-128"/>
              </a:rPr>
              <a:t>FAIR project (Darmstadt, Germany)</a:t>
            </a:r>
          </a:p>
        </p:txBody>
      </p:sp>
      <p:sp>
        <p:nvSpPr>
          <p:cNvPr id="12295" name="Text Box 15"/>
          <p:cNvSpPr txBox="1">
            <a:spLocks noChangeArrowheads="1"/>
          </p:cNvSpPr>
          <p:nvPr/>
        </p:nvSpPr>
        <p:spPr bwMode="auto">
          <a:xfrm>
            <a:off x="395288" y="3898900"/>
            <a:ext cx="4464050" cy="369888"/>
          </a:xfrm>
          <a:prstGeom prst="rect">
            <a:avLst/>
          </a:prstGeom>
          <a:noFill/>
          <a:ln w="9525">
            <a:noFill/>
            <a:miter lim="800000"/>
            <a:headEnd/>
            <a:tailEnd/>
          </a:ln>
        </p:spPr>
        <p:txBody>
          <a:bodyPr>
            <a:spAutoFit/>
          </a:bodyPr>
          <a:lstStyle/>
          <a:p>
            <a:pPr algn="ctr" eaLnBrk="0" hangingPunct="0"/>
            <a:r>
              <a:rPr lang="en-US" b="1" dirty="0" smtClean="0">
                <a:solidFill>
                  <a:srgbClr val="F2F2F2"/>
                </a:solidFill>
                <a:latin typeface="Calibri" pitchFamily="34" charset="0"/>
                <a:ea typeface="ＭＳ Ｐゴシック" pitchFamily="34" charset="-128"/>
              </a:rPr>
              <a:t>NICA project  (</a:t>
            </a:r>
            <a:r>
              <a:rPr lang="en-US" b="1" dirty="0" err="1" smtClean="0">
                <a:solidFill>
                  <a:srgbClr val="F2F2F2"/>
                </a:solidFill>
                <a:latin typeface="Calibri" pitchFamily="34" charset="0"/>
                <a:ea typeface="ＭＳ Ｐゴシック" pitchFamily="34" charset="-128"/>
              </a:rPr>
              <a:t>Dubna</a:t>
            </a:r>
            <a:r>
              <a:rPr lang="en-US" b="1" dirty="0" smtClean="0">
                <a:solidFill>
                  <a:srgbClr val="F2F2F2"/>
                </a:solidFill>
                <a:latin typeface="Calibri" pitchFamily="34" charset="0"/>
                <a:ea typeface="ＭＳ Ｐゴシック" pitchFamily="34" charset="-128"/>
              </a:rPr>
              <a:t>, Russia)</a:t>
            </a:r>
          </a:p>
        </p:txBody>
      </p:sp>
      <p:pic>
        <p:nvPicPr>
          <p:cNvPr id="12296" name="Picture 15" descr="NICA.gif"/>
          <p:cNvPicPr>
            <a:picLocks noChangeAspect="1"/>
          </p:cNvPicPr>
          <p:nvPr/>
        </p:nvPicPr>
        <p:blipFill>
          <a:blip r:embed="rId4" cstate="print"/>
          <a:srcRect/>
          <a:stretch>
            <a:fillRect/>
          </a:stretch>
        </p:blipFill>
        <p:spPr bwMode="auto">
          <a:xfrm>
            <a:off x="4114800" y="1143000"/>
            <a:ext cx="1447800" cy="1747838"/>
          </a:xfrm>
          <a:prstGeom prst="rect">
            <a:avLst/>
          </a:prstGeom>
          <a:noFill/>
          <a:ln w="9525">
            <a:noFill/>
            <a:miter lim="800000"/>
            <a:headEnd/>
            <a:tailEnd/>
          </a:ln>
        </p:spPr>
      </p:pic>
      <p:pic>
        <p:nvPicPr>
          <p:cNvPr id="12297" name="Picture 5" descr="quad_GSI_1"/>
          <p:cNvPicPr>
            <a:picLocks noChangeAspect="1" noChangeArrowheads="1"/>
          </p:cNvPicPr>
          <p:nvPr/>
        </p:nvPicPr>
        <p:blipFill>
          <a:blip r:embed="rId5" cstate="print"/>
          <a:srcRect/>
          <a:stretch>
            <a:fillRect/>
          </a:stretch>
        </p:blipFill>
        <p:spPr bwMode="auto">
          <a:xfrm>
            <a:off x="395288" y="115888"/>
            <a:ext cx="2808287" cy="2105025"/>
          </a:xfrm>
          <a:prstGeom prst="rect">
            <a:avLst/>
          </a:prstGeom>
          <a:noFill/>
          <a:ln w="9525">
            <a:noFill/>
            <a:miter lim="800000"/>
            <a:headEnd/>
            <a:tailEnd/>
          </a:ln>
        </p:spPr>
      </p:pic>
      <p:pic>
        <p:nvPicPr>
          <p:cNvPr id="12" name="Рисунок 11" descr="2_.jpg"/>
          <p:cNvPicPr>
            <a:picLocks noChangeAspect="1"/>
          </p:cNvPicPr>
          <p:nvPr/>
        </p:nvPicPr>
        <p:blipFill>
          <a:blip r:embed="rId6" cstate="print"/>
          <a:stretch>
            <a:fillRect/>
          </a:stretch>
        </p:blipFill>
        <p:spPr>
          <a:xfrm>
            <a:off x="251520" y="4265736"/>
            <a:ext cx="4176464" cy="2349262"/>
          </a:xfrm>
          <a:prstGeom prst="rect">
            <a:avLst/>
          </a:prstGeom>
          <a:solidFill>
            <a:srgbClr val="FFFFFF">
              <a:shade val="85000"/>
            </a:srgbClr>
          </a:solidFill>
          <a:ln w="88900" cap="sq">
            <a:no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2299" name="TextBox 10"/>
          <p:cNvSpPr txBox="1">
            <a:spLocks noChangeArrowheads="1"/>
          </p:cNvSpPr>
          <p:nvPr/>
        </p:nvSpPr>
        <p:spPr bwMode="auto">
          <a:xfrm>
            <a:off x="304800" y="2781300"/>
            <a:ext cx="8839200" cy="923925"/>
          </a:xfrm>
          <a:prstGeom prst="rect">
            <a:avLst/>
          </a:prstGeom>
          <a:noFill/>
          <a:ln w="9525">
            <a:noFill/>
            <a:miter lim="800000"/>
            <a:headEnd/>
            <a:tailEnd/>
          </a:ln>
        </p:spPr>
        <p:txBody>
          <a:bodyPr>
            <a:spAutoFit/>
          </a:bodyPr>
          <a:lstStyle/>
          <a:p>
            <a:pPr algn="ctr"/>
            <a:r>
              <a:rPr lang="en-US" b="1" dirty="0" err="1" smtClean="0">
                <a:solidFill>
                  <a:srgbClr val="FFFF00"/>
                </a:solidFill>
                <a:latin typeface="Arial" pitchFamily="34" charset="0"/>
                <a:ea typeface="ＭＳ Ｐゴシック" pitchFamily="34" charset="-128"/>
              </a:rPr>
              <a:t>Dubna’s</a:t>
            </a:r>
            <a:r>
              <a:rPr lang="en-US" b="1" dirty="0" smtClean="0">
                <a:solidFill>
                  <a:srgbClr val="FFFF00"/>
                </a:solidFill>
                <a:latin typeface="Arial" pitchFamily="34" charset="0"/>
                <a:ea typeface="ＭＳ Ｐゴシック" pitchFamily="34" charset="-128"/>
              </a:rPr>
              <a:t> unique technology for superconducting magnets, tested during the </a:t>
            </a:r>
            <a:r>
              <a:rPr lang="en-US" b="1" dirty="0" err="1" smtClean="0">
                <a:solidFill>
                  <a:srgbClr val="FFFF00"/>
                </a:solidFill>
                <a:latin typeface="Arial" pitchFamily="34" charset="0"/>
                <a:ea typeface="ＭＳ Ｐゴシック" pitchFamily="34" charset="-128"/>
              </a:rPr>
              <a:t>Nuclotron</a:t>
            </a:r>
            <a:r>
              <a:rPr lang="en-US" b="1" dirty="0" smtClean="0">
                <a:solidFill>
                  <a:srgbClr val="FFFF00"/>
                </a:solidFill>
                <a:latin typeface="Arial" pitchFamily="34" charset="0"/>
                <a:ea typeface="ＭＳ Ｐゴシック" pitchFamily="34" charset="-128"/>
              </a:rPr>
              <a:t> development and chosen as the basic one for new complexes of NICA (JINR, Russia) and FAIR (GSI, Germany)</a:t>
            </a:r>
          </a:p>
        </p:txBody>
      </p:sp>
      <p:pic>
        <p:nvPicPr>
          <p:cNvPr id="12300" name="Picture 11" descr="collider_dipole_cryostat.png"/>
          <p:cNvPicPr>
            <a:picLocks noChangeAspect="1"/>
          </p:cNvPicPr>
          <p:nvPr/>
        </p:nvPicPr>
        <p:blipFill>
          <a:blip r:embed="rId7" cstate="print"/>
          <a:srcRect l="10197" r="6798"/>
          <a:stretch>
            <a:fillRect/>
          </a:stretch>
        </p:blipFill>
        <p:spPr bwMode="auto">
          <a:xfrm>
            <a:off x="6248400" y="152400"/>
            <a:ext cx="2681288" cy="2019300"/>
          </a:xfrm>
          <a:prstGeom prst="rect">
            <a:avLst/>
          </a:prstGeom>
          <a:noFill/>
          <a:ln w="9525">
            <a:noFill/>
            <a:miter lim="800000"/>
            <a:headEnd/>
            <a:tailEnd/>
          </a:ln>
        </p:spPr>
      </p:pic>
      <p:pic>
        <p:nvPicPr>
          <p:cNvPr id="12301" name="Picture 13" descr="SP_cable2.jpg"/>
          <p:cNvPicPr>
            <a:picLocks noChangeAspect="1"/>
          </p:cNvPicPr>
          <p:nvPr/>
        </p:nvPicPr>
        <p:blipFill>
          <a:blip r:embed="rId8" cstate="print"/>
          <a:srcRect/>
          <a:stretch>
            <a:fillRect/>
          </a:stretch>
        </p:blipFill>
        <p:spPr bwMode="auto">
          <a:xfrm>
            <a:off x="4267200" y="0"/>
            <a:ext cx="1152525" cy="1219200"/>
          </a:xfrm>
          <a:prstGeom prst="rect">
            <a:avLst/>
          </a:prstGeom>
          <a:noFill/>
          <a:ln w="9525">
            <a:noFill/>
            <a:miter lim="800000"/>
            <a:headEnd/>
            <a:tailEnd/>
          </a:ln>
        </p:spPr>
      </p:pic>
      <p:sp>
        <p:nvSpPr>
          <p:cNvPr id="12302" name="Прямоугольник 13"/>
          <p:cNvSpPr>
            <a:spLocks noChangeArrowheads="1"/>
          </p:cNvSpPr>
          <p:nvPr/>
        </p:nvSpPr>
        <p:spPr bwMode="auto">
          <a:xfrm>
            <a:off x="353205" y="2185988"/>
            <a:ext cx="2951194" cy="523220"/>
          </a:xfrm>
          <a:prstGeom prst="rect">
            <a:avLst/>
          </a:prstGeom>
          <a:noFill/>
          <a:ln w="9525">
            <a:noFill/>
            <a:miter lim="800000"/>
            <a:headEnd/>
            <a:tailEnd/>
          </a:ln>
        </p:spPr>
        <p:txBody>
          <a:bodyPr wrap="none">
            <a:spAutoFit/>
          </a:bodyPr>
          <a:lstStyle/>
          <a:p>
            <a:pPr algn="ctr"/>
            <a:r>
              <a:rPr lang="en-US" sz="1400" b="1" dirty="0" smtClean="0">
                <a:solidFill>
                  <a:srgbClr val="CCECFF"/>
                </a:solidFill>
                <a:latin typeface="Arial" pitchFamily="34" charset="0"/>
                <a:ea typeface="ＭＳ Ｐゴシック" pitchFamily="34" charset="-128"/>
              </a:rPr>
              <a:t>Russian Government Prize 2010</a:t>
            </a:r>
            <a:endParaRPr lang="ru-RU" sz="1400" b="1" dirty="0" smtClean="0">
              <a:solidFill>
                <a:srgbClr val="CCECFF"/>
              </a:solidFill>
              <a:latin typeface="Arial" pitchFamily="34" charset="0"/>
              <a:ea typeface="ＭＳ Ｐゴシック" pitchFamily="34" charset="-128"/>
            </a:endParaRPr>
          </a:p>
          <a:p>
            <a:pPr algn="ctr"/>
            <a:r>
              <a:rPr lang="ru-RU" sz="1400" b="1" dirty="0" smtClean="0">
                <a:solidFill>
                  <a:srgbClr val="CCECFF"/>
                </a:solidFill>
                <a:latin typeface="Arial" pitchFamily="34" charset="0"/>
                <a:ea typeface="ＭＳ Ｐゴシック" pitchFamily="34" charset="-128"/>
              </a:rPr>
              <a:t>(</a:t>
            </a:r>
            <a:r>
              <a:rPr lang="en-US" sz="1400" b="1" dirty="0" smtClean="0">
                <a:solidFill>
                  <a:srgbClr val="CCECFF"/>
                </a:solidFill>
                <a:latin typeface="Arial" pitchFamily="34" charset="0"/>
                <a:ea typeface="ＭＳ Ｐゴシック" pitchFamily="34" charset="-128"/>
              </a:rPr>
              <a:t>jointly with ITEP</a:t>
            </a:r>
            <a:r>
              <a:rPr lang="ru-RU" sz="1400" b="1" dirty="0" smtClean="0">
                <a:solidFill>
                  <a:srgbClr val="CCECFF"/>
                </a:solidFill>
                <a:latin typeface="Arial" pitchFamily="34" charset="0"/>
                <a:ea typeface="ＭＳ Ｐゴシック" pitchFamily="34" charset="-128"/>
              </a:rPr>
              <a:t>)</a:t>
            </a:r>
            <a:endParaRPr lang="ru-RU" sz="1400" dirty="0" smtClean="0">
              <a:solidFill>
                <a:srgbClr val="CCECFF"/>
              </a:solidFill>
              <a:latin typeface="Arial" pitchFamily="34" charset="0"/>
              <a:ea typeface="ＭＳ Ｐゴシック" pitchFamily="34" charset="-128"/>
            </a:endParaRPr>
          </a:p>
        </p:txBody>
      </p:sp>
      <p:sp>
        <p:nvSpPr>
          <p:cNvPr id="12303" name="Нижний колонтитул 4"/>
          <p:cNvSpPr txBox="1">
            <a:spLocks/>
          </p:cNvSpPr>
          <p:nvPr/>
        </p:nvSpPr>
        <p:spPr bwMode="auto">
          <a:xfrm>
            <a:off x="2771775" y="6624638"/>
            <a:ext cx="3384550" cy="476250"/>
          </a:xfrm>
          <a:prstGeom prst="rect">
            <a:avLst/>
          </a:prstGeom>
          <a:noFill/>
          <a:ln w="9525">
            <a:noFill/>
            <a:miter lim="800000"/>
            <a:headEnd/>
            <a:tailEnd/>
          </a:ln>
        </p:spPr>
        <p:txBody>
          <a:bodyPr/>
          <a:lstStyle/>
          <a:p>
            <a:pPr algn="r"/>
            <a:r>
              <a:rPr lang="en-US" sz="1200" b="1" smtClean="0">
                <a:solidFill>
                  <a:srgbClr val="FFFFFF"/>
                </a:solidFill>
                <a:latin typeface="Arial" pitchFamily="34" charset="0"/>
                <a:cs typeface="Arial" pitchFamily="34" charset="0"/>
              </a:rPr>
              <a:t>V. Matveev – 110</a:t>
            </a:r>
            <a:r>
              <a:rPr lang="en-US" sz="1200" b="1" baseline="30000" smtClean="0">
                <a:solidFill>
                  <a:srgbClr val="FFFFFF"/>
                </a:solidFill>
                <a:latin typeface="Arial" pitchFamily="34" charset="0"/>
                <a:cs typeface="Arial" pitchFamily="34" charset="0"/>
              </a:rPr>
              <a:t>th</a:t>
            </a:r>
            <a:r>
              <a:rPr lang="en-US" sz="1200" b="1" smtClean="0">
                <a:solidFill>
                  <a:srgbClr val="FFFFFF"/>
                </a:solidFill>
                <a:latin typeface="Arial" pitchFamily="34" charset="0"/>
                <a:cs typeface="Arial" pitchFamily="34" charset="0"/>
              </a:rPr>
              <a:t>  session of SC</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Прямоугольник 17"/>
          <p:cNvSpPr>
            <a:spLocks noChangeArrowheads="1"/>
          </p:cNvSpPr>
          <p:nvPr/>
        </p:nvSpPr>
        <p:spPr bwMode="auto">
          <a:xfrm>
            <a:off x="0" y="0"/>
            <a:ext cx="9144000" cy="6858000"/>
          </a:xfrm>
          <a:prstGeom prst="rect">
            <a:avLst/>
          </a:prstGeom>
          <a:solidFill>
            <a:schemeClr val="tx1"/>
          </a:solidFill>
          <a:ln w="9525">
            <a:solidFill>
              <a:schemeClr val="tx1"/>
            </a:solidFill>
            <a:round/>
            <a:headEnd/>
            <a:tailEnd/>
          </a:ln>
        </p:spPr>
        <p:txBody>
          <a:bodyPr/>
          <a:lstStyle/>
          <a:p>
            <a:pPr eaLnBrk="0" hangingPunct="0"/>
            <a:endParaRPr lang="en-US" sz="2400" smtClean="0">
              <a:solidFill>
                <a:srgbClr val="FFFFFF"/>
              </a:solidFill>
              <a:latin typeface="Arial" pitchFamily="34" charset="0"/>
              <a:ea typeface="ＭＳ Ｐゴシック" pitchFamily="34" charset="-128"/>
            </a:endParaRPr>
          </a:p>
        </p:txBody>
      </p:sp>
      <p:pic>
        <p:nvPicPr>
          <p:cNvPr id="13315" name="Picture 4" descr="MPD-1"/>
          <p:cNvPicPr>
            <a:picLocks noChangeAspect="1" noChangeArrowheads="1"/>
          </p:cNvPicPr>
          <p:nvPr/>
        </p:nvPicPr>
        <p:blipFill>
          <a:blip r:embed="rId3" cstate="print"/>
          <a:srcRect/>
          <a:stretch>
            <a:fillRect/>
          </a:stretch>
        </p:blipFill>
        <p:spPr bwMode="auto">
          <a:xfrm>
            <a:off x="5867400" y="990600"/>
            <a:ext cx="2895600" cy="1716088"/>
          </a:xfrm>
          <a:prstGeom prst="rect">
            <a:avLst/>
          </a:prstGeom>
          <a:noFill/>
          <a:ln w="9525">
            <a:noFill/>
            <a:miter lim="800000"/>
            <a:headEnd/>
            <a:tailEnd/>
          </a:ln>
        </p:spPr>
      </p:pic>
      <p:pic>
        <p:nvPicPr>
          <p:cNvPr id="13316" name="Picture 5" descr="NICA 2011"/>
          <p:cNvPicPr>
            <a:picLocks noChangeAspect="1" noChangeArrowheads="1"/>
          </p:cNvPicPr>
          <p:nvPr/>
        </p:nvPicPr>
        <p:blipFill>
          <a:blip r:embed="rId4" cstate="print"/>
          <a:srcRect/>
          <a:stretch>
            <a:fillRect/>
          </a:stretch>
        </p:blipFill>
        <p:spPr bwMode="auto">
          <a:xfrm>
            <a:off x="900113" y="1206500"/>
            <a:ext cx="2519362" cy="1843088"/>
          </a:xfrm>
          <a:prstGeom prst="rect">
            <a:avLst/>
          </a:prstGeom>
          <a:noFill/>
          <a:ln w="9525">
            <a:noFill/>
            <a:miter lim="800000"/>
            <a:headEnd/>
            <a:tailEnd/>
          </a:ln>
        </p:spPr>
      </p:pic>
      <p:graphicFrame>
        <p:nvGraphicFramePr>
          <p:cNvPr id="23" name="Схема 22"/>
          <p:cNvGraphicFramePr/>
          <p:nvPr/>
        </p:nvGraphicFramePr>
        <p:xfrm>
          <a:off x="0" y="76200"/>
          <a:ext cx="4211960" cy="3280792"/>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graphicFrame>
        <p:nvGraphicFramePr>
          <p:cNvPr id="24" name="Схема 23"/>
          <p:cNvGraphicFramePr/>
          <p:nvPr/>
        </p:nvGraphicFramePr>
        <p:xfrm>
          <a:off x="5166048" y="188640"/>
          <a:ext cx="4282752" cy="3282528"/>
        </p:xfrm>
        <a:graphic>
          <a:graphicData uri="http://schemas.openxmlformats.org/drawingml/2006/diagram">
            <dgm:relIds xmlns:dgm="http://schemas.openxmlformats.org/drawingml/2006/diagram" xmlns:r="http://schemas.openxmlformats.org/officeDocument/2006/relationships" r:dm="rId10" r:lo="rId11" r:qs="rId12" r:cs="rId13"/>
          </a:graphicData>
        </a:graphic>
      </p:graphicFrame>
      <p:pic>
        <p:nvPicPr>
          <p:cNvPr id="6" name="Picture 3"/>
          <p:cNvPicPr>
            <a:picLocks noChangeAspect="1" noChangeArrowheads="1"/>
          </p:cNvPicPr>
          <p:nvPr/>
        </p:nvPicPr>
        <p:blipFill>
          <a:blip r:embed="rId15" cstate="print"/>
          <a:srcRect/>
          <a:stretch>
            <a:fillRect/>
          </a:stretch>
        </p:blipFill>
        <p:spPr bwMode="auto">
          <a:xfrm>
            <a:off x="6181725" y="4322763"/>
            <a:ext cx="2962275" cy="1843087"/>
          </a:xfrm>
          <a:prstGeom prst="rect">
            <a:avLst/>
          </a:prstGeom>
          <a:solidFill>
            <a:srgbClr val="FFFFFF"/>
          </a:solidFill>
          <a:ln w="9525">
            <a:noFill/>
            <a:miter lim="800000"/>
            <a:headEnd/>
            <a:tailEnd/>
          </a:ln>
          <a:effectLst>
            <a:outerShdw blurRad="63500" dist="27940" dir="5400000" algn="ctr" rotWithShape="0">
              <a:srgbClr val="000000">
                <a:alpha val="31998"/>
              </a:srgbClr>
            </a:outerShdw>
          </a:effectLst>
        </p:spPr>
      </p:pic>
      <p:pic>
        <p:nvPicPr>
          <p:cNvPr id="13320" name="Рисунок 6" descr="Скринский.jpg"/>
          <p:cNvPicPr>
            <a:picLocks noChangeAspect="1"/>
          </p:cNvPicPr>
          <p:nvPr/>
        </p:nvPicPr>
        <p:blipFill>
          <a:blip r:embed="rId16" cstate="print"/>
          <a:srcRect/>
          <a:stretch>
            <a:fillRect/>
          </a:stretch>
        </p:blipFill>
        <p:spPr bwMode="auto">
          <a:xfrm>
            <a:off x="106363" y="4324350"/>
            <a:ext cx="3679825" cy="1697038"/>
          </a:xfrm>
          <a:prstGeom prst="rect">
            <a:avLst/>
          </a:prstGeom>
          <a:noFill/>
          <a:ln w="9525">
            <a:noFill/>
            <a:miter lim="800000"/>
            <a:headEnd/>
            <a:tailEnd/>
          </a:ln>
        </p:spPr>
      </p:pic>
      <p:pic>
        <p:nvPicPr>
          <p:cNvPr id="13321" name="Picture 7"/>
          <p:cNvPicPr>
            <a:picLocks noChangeAspect="1" noChangeArrowheads="1"/>
          </p:cNvPicPr>
          <p:nvPr/>
        </p:nvPicPr>
        <p:blipFill>
          <a:blip r:embed="rId17" cstate="print"/>
          <a:srcRect/>
          <a:stretch>
            <a:fillRect/>
          </a:stretch>
        </p:blipFill>
        <p:spPr bwMode="auto">
          <a:xfrm>
            <a:off x="3705225" y="4689475"/>
            <a:ext cx="2867025" cy="1908175"/>
          </a:xfrm>
          <a:prstGeom prst="rect">
            <a:avLst/>
          </a:prstGeom>
          <a:noFill/>
          <a:ln w="9525">
            <a:noFill/>
            <a:miter lim="800000"/>
            <a:headEnd/>
            <a:tailEnd/>
          </a:ln>
        </p:spPr>
      </p:pic>
      <p:sp>
        <p:nvSpPr>
          <p:cNvPr id="13322" name="TextBox 8"/>
          <p:cNvSpPr txBox="1">
            <a:spLocks noChangeArrowheads="1"/>
          </p:cNvSpPr>
          <p:nvPr/>
        </p:nvSpPr>
        <p:spPr bwMode="auto">
          <a:xfrm>
            <a:off x="428625" y="5988050"/>
            <a:ext cx="2283638" cy="369332"/>
          </a:xfrm>
          <a:prstGeom prst="rect">
            <a:avLst/>
          </a:prstGeom>
          <a:noFill/>
          <a:ln w="9525">
            <a:noFill/>
            <a:miter lim="800000"/>
            <a:headEnd/>
            <a:tailEnd/>
          </a:ln>
        </p:spPr>
        <p:txBody>
          <a:bodyPr wrap="none">
            <a:spAutoFit/>
          </a:bodyPr>
          <a:lstStyle/>
          <a:p>
            <a:r>
              <a:rPr lang="en-US" b="1" dirty="0" smtClean="0">
                <a:solidFill>
                  <a:srgbClr val="0A0E5B"/>
                </a:solidFill>
                <a:latin typeface="Arial" pitchFamily="34" charset="0"/>
                <a:ea typeface="ＭＳ Ｐゴシック" pitchFamily="34" charset="-128"/>
              </a:rPr>
              <a:t>JINR</a:t>
            </a:r>
            <a:r>
              <a:rPr lang="ru-RU" b="1" dirty="0" smtClean="0">
                <a:solidFill>
                  <a:srgbClr val="0A0E5B"/>
                </a:solidFill>
                <a:latin typeface="Arial" pitchFamily="34" charset="0"/>
                <a:ea typeface="ＭＳ Ｐゴシック" pitchFamily="34" charset="-128"/>
              </a:rPr>
              <a:t> – </a:t>
            </a:r>
            <a:r>
              <a:rPr lang="en-US" b="1" dirty="0" smtClean="0">
                <a:solidFill>
                  <a:srgbClr val="0A0E5B"/>
                </a:solidFill>
                <a:latin typeface="Arial" pitchFamily="34" charset="0"/>
                <a:ea typeface="ＭＳ Ｐゴシック" pitchFamily="34" charset="-128"/>
              </a:rPr>
              <a:t>INP SB RAS</a:t>
            </a:r>
          </a:p>
        </p:txBody>
      </p:sp>
      <p:sp>
        <p:nvSpPr>
          <p:cNvPr id="13323" name="TextBox 9"/>
          <p:cNvSpPr txBox="1">
            <a:spLocks noChangeArrowheads="1"/>
          </p:cNvSpPr>
          <p:nvPr/>
        </p:nvSpPr>
        <p:spPr bwMode="auto">
          <a:xfrm>
            <a:off x="4298107" y="6165304"/>
            <a:ext cx="1570037" cy="369888"/>
          </a:xfrm>
          <a:prstGeom prst="rect">
            <a:avLst/>
          </a:prstGeom>
          <a:solidFill>
            <a:schemeClr val="tx1"/>
          </a:solidFill>
          <a:ln w="9525">
            <a:noFill/>
            <a:miter lim="800000"/>
            <a:headEnd/>
            <a:tailEnd/>
          </a:ln>
        </p:spPr>
        <p:txBody>
          <a:bodyPr wrap="none">
            <a:spAutoFit/>
          </a:bodyPr>
          <a:lstStyle/>
          <a:p>
            <a:r>
              <a:rPr lang="en-US" b="1" dirty="0" smtClean="0">
                <a:solidFill>
                  <a:srgbClr val="003366"/>
                </a:solidFill>
                <a:latin typeface="Arial" pitchFamily="34" charset="0"/>
                <a:ea typeface="ＭＳ Ｐゴシック" pitchFamily="34" charset="-128"/>
              </a:rPr>
              <a:t>JINR</a:t>
            </a:r>
            <a:r>
              <a:rPr lang="ru-RU" b="1" dirty="0" smtClean="0">
                <a:solidFill>
                  <a:srgbClr val="003366"/>
                </a:solidFill>
                <a:latin typeface="Arial" pitchFamily="34" charset="0"/>
                <a:ea typeface="ＭＳ Ｐゴシック" pitchFamily="34" charset="-128"/>
              </a:rPr>
              <a:t> - </a:t>
            </a:r>
            <a:r>
              <a:rPr lang="en-US" b="1" dirty="0" smtClean="0">
                <a:solidFill>
                  <a:srgbClr val="003366"/>
                </a:solidFill>
                <a:latin typeface="Arial" pitchFamily="34" charset="0"/>
                <a:ea typeface="ＭＳ Ｐゴシック" pitchFamily="34" charset="-128"/>
              </a:rPr>
              <a:t>CERN</a:t>
            </a:r>
          </a:p>
        </p:txBody>
      </p:sp>
      <p:sp>
        <p:nvSpPr>
          <p:cNvPr id="13324" name="TextBox 10"/>
          <p:cNvSpPr txBox="1">
            <a:spLocks noChangeArrowheads="1"/>
          </p:cNvSpPr>
          <p:nvPr/>
        </p:nvSpPr>
        <p:spPr bwMode="auto">
          <a:xfrm>
            <a:off x="6740525" y="6130925"/>
            <a:ext cx="1749425" cy="369888"/>
          </a:xfrm>
          <a:prstGeom prst="rect">
            <a:avLst/>
          </a:prstGeom>
          <a:noFill/>
          <a:ln w="9525">
            <a:noFill/>
            <a:miter lim="800000"/>
            <a:headEnd/>
            <a:tailEnd/>
          </a:ln>
        </p:spPr>
        <p:txBody>
          <a:bodyPr wrap="none">
            <a:spAutoFit/>
          </a:bodyPr>
          <a:lstStyle/>
          <a:p>
            <a:r>
              <a:rPr lang="en-US" b="1" smtClean="0">
                <a:solidFill>
                  <a:srgbClr val="FF0000"/>
                </a:solidFill>
                <a:latin typeface="Arial" pitchFamily="34" charset="0"/>
                <a:ea typeface="ＭＳ Ｐゴシック" pitchFamily="34" charset="-128"/>
              </a:rPr>
              <a:t>JINR</a:t>
            </a:r>
            <a:r>
              <a:rPr lang="ru-RU" b="1" smtClean="0">
                <a:solidFill>
                  <a:srgbClr val="FF0000"/>
                </a:solidFill>
                <a:latin typeface="Arial" pitchFamily="34" charset="0"/>
                <a:ea typeface="ＭＳ Ｐゴシック" pitchFamily="34" charset="-128"/>
              </a:rPr>
              <a:t> – </a:t>
            </a:r>
            <a:r>
              <a:rPr lang="en-US" b="1" smtClean="0">
                <a:solidFill>
                  <a:srgbClr val="FF0000"/>
                </a:solidFill>
                <a:latin typeface="Arial" pitchFamily="34" charset="0"/>
                <a:ea typeface="ＭＳ Ｐゴシック" pitchFamily="34" charset="-128"/>
              </a:rPr>
              <a:t>RSC KI</a:t>
            </a:r>
          </a:p>
        </p:txBody>
      </p:sp>
      <p:sp>
        <p:nvSpPr>
          <p:cNvPr id="13325" name="TextBox 11"/>
          <p:cNvSpPr txBox="1">
            <a:spLocks noChangeArrowheads="1"/>
          </p:cNvSpPr>
          <p:nvPr/>
        </p:nvSpPr>
        <p:spPr bwMode="auto">
          <a:xfrm>
            <a:off x="2000250" y="3922713"/>
            <a:ext cx="4689475" cy="369887"/>
          </a:xfrm>
          <a:prstGeom prst="rect">
            <a:avLst/>
          </a:prstGeom>
          <a:noFill/>
          <a:ln w="9525">
            <a:noFill/>
            <a:miter lim="800000"/>
            <a:headEnd/>
            <a:tailEnd/>
          </a:ln>
        </p:spPr>
        <p:txBody>
          <a:bodyPr wrap="none">
            <a:spAutoFit/>
          </a:bodyPr>
          <a:lstStyle/>
          <a:p>
            <a:r>
              <a:rPr lang="en-US" b="1" smtClean="0">
                <a:solidFill>
                  <a:srgbClr val="008000"/>
                </a:solidFill>
                <a:latin typeface="Arial" pitchFamily="34" charset="0"/>
                <a:ea typeface="ＭＳ Ｐゴシック" pitchFamily="34" charset="-128"/>
              </a:rPr>
              <a:t>International Agreements on cooperation</a:t>
            </a:r>
          </a:p>
        </p:txBody>
      </p:sp>
      <p:sp>
        <p:nvSpPr>
          <p:cNvPr id="13326" name="TextBox 12"/>
          <p:cNvSpPr txBox="1">
            <a:spLocks noChangeArrowheads="1"/>
          </p:cNvSpPr>
          <p:nvPr/>
        </p:nvSpPr>
        <p:spPr bwMode="auto">
          <a:xfrm>
            <a:off x="179388" y="3500438"/>
            <a:ext cx="4240212" cy="523875"/>
          </a:xfrm>
          <a:prstGeom prst="rect">
            <a:avLst/>
          </a:prstGeom>
          <a:noFill/>
          <a:ln w="9525">
            <a:noFill/>
            <a:miter lim="800000"/>
            <a:headEnd/>
            <a:tailEnd/>
          </a:ln>
        </p:spPr>
        <p:txBody>
          <a:bodyPr>
            <a:spAutoFit/>
          </a:bodyPr>
          <a:lstStyle/>
          <a:p>
            <a:pPr algn="ctr"/>
            <a:r>
              <a:rPr lang="en-US" sz="1400" b="1" dirty="0" smtClean="0">
                <a:solidFill>
                  <a:srgbClr val="0A0E5B"/>
                </a:solidFill>
                <a:latin typeface="Arial" pitchFamily="34" charset="0"/>
                <a:ea typeface="ＭＳ Ｐゴシック" pitchFamily="34" charset="-128"/>
              </a:rPr>
              <a:t>    Machine Advisory Committee</a:t>
            </a:r>
            <a:r>
              <a:rPr lang="ru-RU" sz="1400" b="1" dirty="0" smtClean="0">
                <a:solidFill>
                  <a:srgbClr val="0A0E5B"/>
                </a:solidFill>
                <a:latin typeface="Arial" pitchFamily="34" charset="0"/>
                <a:ea typeface="ＭＳ Ｐゴシック" pitchFamily="34" charset="-128"/>
              </a:rPr>
              <a:t> (МАС) </a:t>
            </a:r>
            <a:endParaRPr lang="en-US" sz="1400" b="1" dirty="0" smtClean="0">
              <a:solidFill>
                <a:srgbClr val="0A0E5B"/>
              </a:solidFill>
              <a:latin typeface="Arial" pitchFamily="34" charset="0"/>
              <a:ea typeface="ＭＳ Ｐゴシック" pitchFamily="34" charset="-128"/>
            </a:endParaRPr>
          </a:p>
          <a:p>
            <a:pPr algn="ctr"/>
            <a:r>
              <a:rPr lang="en-US" sz="1400" b="1" dirty="0" smtClean="0">
                <a:solidFill>
                  <a:srgbClr val="0A0E5B"/>
                </a:solidFill>
                <a:latin typeface="Arial" pitchFamily="34" charset="0"/>
                <a:ea typeface="ＭＳ Ｐゴシック" pitchFamily="34" charset="-128"/>
              </a:rPr>
              <a:t>for the Accelerator Complex</a:t>
            </a:r>
          </a:p>
        </p:txBody>
      </p:sp>
      <p:sp>
        <p:nvSpPr>
          <p:cNvPr id="13327" name="TextBox 13"/>
          <p:cNvSpPr txBox="1">
            <a:spLocks noChangeArrowheads="1"/>
          </p:cNvSpPr>
          <p:nvPr/>
        </p:nvSpPr>
        <p:spPr bwMode="auto">
          <a:xfrm>
            <a:off x="4876800" y="3482975"/>
            <a:ext cx="4205288" cy="523220"/>
          </a:xfrm>
          <a:prstGeom prst="rect">
            <a:avLst/>
          </a:prstGeom>
          <a:noFill/>
          <a:ln w="9525">
            <a:noFill/>
            <a:miter lim="800000"/>
            <a:headEnd/>
            <a:tailEnd/>
          </a:ln>
        </p:spPr>
        <p:txBody>
          <a:bodyPr>
            <a:spAutoFit/>
          </a:bodyPr>
          <a:lstStyle/>
          <a:p>
            <a:pPr algn="ctr"/>
            <a:r>
              <a:rPr lang="en-US" sz="1400" b="1" dirty="0" err="1" smtClean="0">
                <a:solidFill>
                  <a:srgbClr val="0A0E5B"/>
                </a:solidFill>
                <a:latin typeface="Arial" pitchFamily="34" charset="0"/>
                <a:ea typeface="ＭＳ Ｐゴシック" pitchFamily="34" charset="-128"/>
              </a:rPr>
              <a:t>Programme</a:t>
            </a:r>
            <a:r>
              <a:rPr lang="en-US" sz="1400" b="1" dirty="0" smtClean="0">
                <a:solidFill>
                  <a:srgbClr val="0A0E5B"/>
                </a:solidFill>
                <a:latin typeface="Arial" pitchFamily="34" charset="0"/>
                <a:ea typeface="ＭＳ Ｐゴシック" pitchFamily="34" charset="-128"/>
              </a:rPr>
              <a:t> Advisory Committee </a:t>
            </a:r>
            <a:r>
              <a:rPr lang="ru-RU" sz="1400" b="1" dirty="0" smtClean="0">
                <a:solidFill>
                  <a:srgbClr val="0A0E5B"/>
                </a:solidFill>
                <a:latin typeface="Arial" pitchFamily="34" charset="0"/>
                <a:ea typeface="ＭＳ Ｐゴシック" pitchFamily="34" charset="-128"/>
              </a:rPr>
              <a:t>(РАС)</a:t>
            </a:r>
          </a:p>
          <a:p>
            <a:pPr algn="ctr"/>
            <a:r>
              <a:rPr lang="en-US" sz="1400" b="1" dirty="0" smtClean="0">
                <a:solidFill>
                  <a:srgbClr val="0A0E5B"/>
                </a:solidFill>
                <a:latin typeface="Arial" pitchFamily="34" charset="0"/>
                <a:ea typeface="ＭＳ Ｐゴシック" pitchFamily="34" charset="-128"/>
              </a:rPr>
              <a:t>for Particle Physics </a:t>
            </a:r>
          </a:p>
        </p:txBody>
      </p:sp>
      <p:sp>
        <p:nvSpPr>
          <p:cNvPr id="13328" name="TextBox 14"/>
          <p:cNvSpPr txBox="1">
            <a:spLocks noChangeArrowheads="1"/>
          </p:cNvSpPr>
          <p:nvPr/>
        </p:nvSpPr>
        <p:spPr bwMode="auto">
          <a:xfrm>
            <a:off x="3556000" y="0"/>
            <a:ext cx="2247900" cy="923925"/>
          </a:xfrm>
          <a:prstGeom prst="rect">
            <a:avLst/>
          </a:prstGeom>
          <a:noFill/>
          <a:ln w="9525">
            <a:noFill/>
            <a:miter lim="800000"/>
            <a:headEnd/>
            <a:tailEnd/>
          </a:ln>
        </p:spPr>
        <p:txBody>
          <a:bodyPr wrap="none">
            <a:spAutoFit/>
          </a:bodyPr>
          <a:lstStyle/>
          <a:p>
            <a:pPr algn="ctr"/>
            <a:r>
              <a:rPr lang="en-US" b="1" dirty="0" smtClean="0">
                <a:solidFill>
                  <a:srgbClr val="632523"/>
                </a:solidFill>
                <a:latin typeface="Arial" pitchFamily="34" charset="0"/>
                <a:ea typeface="ＭＳ Ｐゴシック" pitchFamily="34" charset="-128"/>
              </a:rPr>
              <a:t>INTERNATIONAL</a:t>
            </a:r>
            <a:r>
              <a:rPr lang="ru-RU" b="1" dirty="0" smtClean="0">
                <a:solidFill>
                  <a:srgbClr val="632523"/>
                </a:solidFill>
                <a:latin typeface="Arial" pitchFamily="34" charset="0"/>
                <a:ea typeface="ＭＳ Ｐゴシック" pitchFamily="34" charset="-128"/>
              </a:rPr>
              <a:t> </a:t>
            </a:r>
          </a:p>
          <a:p>
            <a:pPr algn="ctr"/>
            <a:r>
              <a:rPr lang="en-US" b="1" dirty="0" smtClean="0">
                <a:solidFill>
                  <a:srgbClr val="632523"/>
                </a:solidFill>
                <a:latin typeface="Arial" pitchFamily="34" charset="0"/>
                <a:ea typeface="ＭＳ Ｐゴシック" pitchFamily="34" charset="-128"/>
              </a:rPr>
              <a:t>EXPERTISE</a:t>
            </a:r>
            <a:endParaRPr lang="ru-RU" b="1" dirty="0" smtClean="0">
              <a:solidFill>
                <a:srgbClr val="632523"/>
              </a:solidFill>
              <a:latin typeface="Arial" pitchFamily="34" charset="0"/>
              <a:ea typeface="ＭＳ Ｐゴシック" pitchFamily="34" charset="-128"/>
            </a:endParaRPr>
          </a:p>
          <a:p>
            <a:pPr algn="ctr"/>
            <a:r>
              <a:rPr lang="ru-RU" b="1" dirty="0" smtClean="0">
                <a:solidFill>
                  <a:srgbClr val="632523"/>
                </a:solidFill>
                <a:latin typeface="Arial" pitchFamily="34" charset="0"/>
                <a:ea typeface="ＭＳ Ｐゴシック" pitchFamily="34" charset="-128"/>
              </a:rPr>
              <a:t> </a:t>
            </a:r>
            <a:r>
              <a:rPr lang="en-US" b="1" dirty="0" smtClean="0">
                <a:solidFill>
                  <a:srgbClr val="632523"/>
                </a:solidFill>
                <a:latin typeface="Arial" pitchFamily="34" charset="0"/>
                <a:ea typeface="ＭＳ Ｐゴシック" pitchFamily="34" charset="-128"/>
              </a:rPr>
              <a:t>OF THE PROJECT</a:t>
            </a:r>
          </a:p>
        </p:txBody>
      </p:sp>
      <p:sp>
        <p:nvSpPr>
          <p:cNvPr id="13329" name="Rectangle 15"/>
          <p:cNvSpPr>
            <a:spLocks noChangeArrowheads="1"/>
          </p:cNvSpPr>
          <p:nvPr/>
        </p:nvSpPr>
        <p:spPr bwMode="auto">
          <a:xfrm>
            <a:off x="2786063" y="2071688"/>
            <a:ext cx="1497012" cy="400050"/>
          </a:xfrm>
          <a:prstGeom prst="rect">
            <a:avLst/>
          </a:prstGeom>
          <a:solidFill>
            <a:schemeClr val="tx1"/>
          </a:solidFill>
          <a:ln w="9525">
            <a:noFill/>
            <a:miter lim="800000"/>
            <a:headEnd/>
            <a:tailEnd/>
          </a:ln>
        </p:spPr>
        <p:txBody>
          <a:bodyPr wrap="none">
            <a:spAutoFit/>
          </a:bodyPr>
          <a:lstStyle/>
          <a:p>
            <a:r>
              <a:rPr lang="en-US" sz="2000" b="1" smtClean="0">
                <a:solidFill>
                  <a:srgbClr val="0000FF"/>
                </a:solidFill>
                <a:latin typeface="Arial" pitchFamily="34" charset="0"/>
                <a:ea typeface="ＭＳ Ｐゴシック" pitchFamily="34" charset="-128"/>
              </a:rPr>
              <a:t>COLLIDER</a:t>
            </a:r>
            <a:endParaRPr lang="en-US" sz="2000" smtClean="0">
              <a:solidFill>
                <a:srgbClr val="FFFFFF"/>
              </a:solidFill>
              <a:latin typeface="Arial" pitchFamily="34" charset="0"/>
              <a:ea typeface="ＭＳ Ｐゴシック" pitchFamily="34" charset="-128"/>
            </a:endParaRPr>
          </a:p>
        </p:txBody>
      </p:sp>
      <p:sp>
        <p:nvSpPr>
          <p:cNvPr id="13330" name="Rectangle 16"/>
          <p:cNvSpPr>
            <a:spLocks noChangeArrowheads="1"/>
          </p:cNvSpPr>
          <p:nvPr/>
        </p:nvSpPr>
        <p:spPr bwMode="auto">
          <a:xfrm>
            <a:off x="4948238" y="2071688"/>
            <a:ext cx="1520825" cy="384175"/>
          </a:xfrm>
          <a:prstGeom prst="rect">
            <a:avLst/>
          </a:prstGeom>
          <a:solidFill>
            <a:schemeClr val="tx1"/>
          </a:solidFill>
          <a:ln w="9525">
            <a:noFill/>
            <a:miter lim="800000"/>
            <a:headEnd/>
            <a:tailEnd/>
          </a:ln>
        </p:spPr>
        <p:txBody>
          <a:bodyPr wrap="none">
            <a:spAutoFit/>
          </a:bodyPr>
          <a:lstStyle/>
          <a:p>
            <a:r>
              <a:rPr lang="en-US" sz="1900" b="1" smtClean="0">
                <a:solidFill>
                  <a:srgbClr val="984807"/>
                </a:solidFill>
                <a:latin typeface="Arial" pitchFamily="34" charset="0"/>
                <a:ea typeface="ＭＳ Ｐゴシック" pitchFamily="34" charset="-128"/>
              </a:rPr>
              <a:t>DETECTOR</a:t>
            </a:r>
            <a:endParaRPr lang="en-US" sz="1900" smtClean="0">
              <a:solidFill>
                <a:srgbClr val="984807"/>
              </a:solidFill>
              <a:latin typeface="Arial" pitchFamily="34" charset="0"/>
              <a:ea typeface="ＭＳ Ｐゴシック" pitchFamily="34" charset="-128"/>
            </a:endParaRPr>
          </a:p>
        </p:txBody>
      </p:sp>
      <p:sp>
        <p:nvSpPr>
          <p:cNvPr id="13331" name="TextBox 19"/>
          <p:cNvSpPr txBox="1">
            <a:spLocks noChangeArrowheads="1"/>
          </p:cNvSpPr>
          <p:nvPr/>
        </p:nvSpPr>
        <p:spPr bwMode="auto">
          <a:xfrm>
            <a:off x="71438" y="77788"/>
            <a:ext cx="1500187" cy="708025"/>
          </a:xfrm>
          <a:prstGeom prst="rect">
            <a:avLst/>
          </a:prstGeom>
          <a:noFill/>
          <a:ln w="9525">
            <a:noFill/>
            <a:miter lim="800000"/>
            <a:headEnd/>
            <a:tailEnd/>
          </a:ln>
        </p:spPr>
        <p:txBody>
          <a:bodyPr>
            <a:spAutoFit/>
          </a:bodyPr>
          <a:lstStyle/>
          <a:p>
            <a:pPr algn="r"/>
            <a:r>
              <a:rPr lang="en-US" sz="800" b="1" smtClean="0">
                <a:solidFill>
                  <a:srgbClr val="0E1480"/>
                </a:solidFill>
                <a:latin typeface="Arial" pitchFamily="34" charset="0"/>
                <a:ea typeface="ＭＳ Ｐゴシック" pitchFamily="34" charset="-128"/>
              </a:rPr>
              <a:t> V.Yarba, V.Lebedev, S.Nagaitsev, A.Zlobin  (FNAL), T.Roser, A.Fedotov (BNL)</a:t>
            </a:r>
            <a:endParaRPr lang="ru-RU" sz="800" b="1" smtClean="0">
              <a:solidFill>
                <a:srgbClr val="0E1480"/>
              </a:solidFill>
              <a:latin typeface="Arial" pitchFamily="34" charset="0"/>
              <a:ea typeface="ＭＳ Ｐゴシック" pitchFamily="34" charset="-128"/>
            </a:endParaRPr>
          </a:p>
          <a:p>
            <a:pPr algn="r"/>
            <a:endParaRPr lang="ru-RU" sz="800" smtClean="0">
              <a:solidFill>
                <a:srgbClr val="FFFFFF"/>
              </a:solidFill>
              <a:latin typeface="Arial" pitchFamily="34" charset="0"/>
              <a:ea typeface="ＭＳ Ｐゴシック" pitchFamily="34" charset="-128"/>
            </a:endParaRPr>
          </a:p>
        </p:txBody>
      </p:sp>
      <p:sp>
        <p:nvSpPr>
          <p:cNvPr id="13332" name="TextBox 26"/>
          <p:cNvSpPr txBox="1">
            <a:spLocks noChangeArrowheads="1"/>
          </p:cNvSpPr>
          <p:nvPr/>
        </p:nvSpPr>
        <p:spPr bwMode="auto">
          <a:xfrm>
            <a:off x="3929063" y="1000125"/>
            <a:ext cx="1143000" cy="984250"/>
          </a:xfrm>
          <a:prstGeom prst="rect">
            <a:avLst/>
          </a:prstGeom>
          <a:noFill/>
          <a:ln w="9525">
            <a:noFill/>
            <a:miter lim="800000"/>
            <a:headEnd/>
            <a:tailEnd/>
          </a:ln>
        </p:spPr>
        <p:txBody>
          <a:bodyPr>
            <a:spAutoFit/>
          </a:bodyPr>
          <a:lstStyle/>
          <a:p>
            <a:r>
              <a:rPr lang="en-US" sz="800" b="1" smtClean="0">
                <a:solidFill>
                  <a:srgbClr val="0E1480"/>
                </a:solidFill>
                <a:latin typeface="Arial" pitchFamily="34" charset="0"/>
                <a:ea typeface="ＭＳ Ｐゴシック" pitchFamily="34" charset="-128"/>
              </a:rPr>
              <a:t>B.Sharkov (FAIR), N.Walker (DESY), R.Stassen, Yu.Senichev (FZJ), M.Steck (GSI)</a:t>
            </a:r>
            <a:endParaRPr lang="ru-RU" sz="800" b="1" smtClean="0">
              <a:solidFill>
                <a:srgbClr val="0E1480"/>
              </a:solidFill>
              <a:latin typeface="Arial" pitchFamily="34" charset="0"/>
              <a:ea typeface="ＭＳ Ｐゴシック" pitchFamily="34" charset="-128"/>
            </a:endParaRPr>
          </a:p>
          <a:p>
            <a:endParaRPr lang="ru-RU" smtClean="0">
              <a:solidFill>
                <a:srgbClr val="0A0E5B"/>
              </a:solidFill>
              <a:latin typeface="Arial" pitchFamily="34" charset="0"/>
              <a:ea typeface="ＭＳ Ｐゴシック" pitchFamily="34" charset="-128"/>
            </a:endParaRPr>
          </a:p>
        </p:txBody>
      </p:sp>
      <p:sp>
        <p:nvSpPr>
          <p:cNvPr id="13333" name="TextBox 31"/>
          <p:cNvSpPr txBox="1">
            <a:spLocks noChangeArrowheads="1"/>
          </p:cNvSpPr>
          <p:nvPr/>
        </p:nvSpPr>
        <p:spPr bwMode="auto">
          <a:xfrm>
            <a:off x="3429000" y="2757488"/>
            <a:ext cx="1214438" cy="357187"/>
          </a:xfrm>
          <a:prstGeom prst="rect">
            <a:avLst/>
          </a:prstGeom>
          <a:noFill/>
          <a:ln w="9525">
            <a:noFill/>
            <a:miter lim="800000"/>
            <a:headEnd/>
            <a:tailEnd/>
          </a:ln>
        </p:spPr>
        <p:txBody>
          <a:bodyPr>
            <a:spAutoFit/>
          </a:bodyPr>
          <a:lstStyle/>
          <a:p>
            <a:pPr defTabSz="400050">
              <a:lnSpc>
                <a:spcPct val="90000"/>
              </a:lnSpc>
              <a:spcAft>
                <a:spcPct val="35000"/>
              </a:spcAft>
            </a:pPr>
            <a:r>
              <a:rPr lang="en-US" sz="800" b="1" smtClean="0">
                <a:solidFill>
                  <a:srgbClr val="0E1480"/>
                </a:solidFill>
                <a:latin typeface="Arial" pitchFamily="34" charset="0"/>
                <a:ea typeface="ＭＳ Ｐゴシック" pitchFamily="34" charset="-128"/>
              </a:rPr>
              <a:t>T.Katayama </a:t>
            </a:r>
          </a:p>
          <a:p>
            <a:pPr defTabSz="400050">
              <a:lnSpc>
                <a:spcPct val="90000"/>
              </a:lnSpc>
              <a:spcAft>
                <a:spcPct val="35000"/>
              </a:spcAft>
            </a:pPr>
            <a:r>
              <a:rPr lang="en-US" sz="800" b="1" smtClean="0">
                <a:solidFill>
                  <a:srgbClr val="0E1480"/>
                </a:solidFill>
                <a:latin typeface="Arial" pitchFamily="34" charset="0"/>
                <a:ea typeface="ＭＳ Ｐゴシック" pitchFamily="34" charset="-128"/>
              </a:rPr>
              <a:t>(Tokyo Univ)</a:t>
            </a:r>
            <a:endParaRPr lang="ru-RU" sz="800" b="1" smtClean="0">
              <a:solidFill>
                <a:srgbClr val="0E1480"/>
              </a:solidFill>
              <a:latin typeface="Arial" pitchFamily="34" charset="0"/>
              <a:ea typeface="ＭＳ Ｐゴシック" pitchFamily="34" charset="-128"/>
            </a:endParaRPr>
          </a:p>
        </p:txBody>
      </p:sp>
      <p:sp>
        <p:nvSpPr>
          <p:cNvPr id="13334" name="TextBox 38"/>
          <p:cNvSpPr txBox="1">
            <a:spLocks noChangeArrowheads="1"/>
          </p:cNvSpPr>
          <p:nvPr/>
        </p:nvSpPr>
        <p:spPr bwMode="auto">
          <a:xfrm>
            <a:off x="-71438" y="2692400"/>
            <a:ext cx="1000126" cy="511175"/>
          </a:xfrm>
          <a:prstGeom prst="rect">
            <a:avLst/>
          </a:prstGeom>
          <a:noFill/>
          <a:ln w="9525">
            <a:noFill/>
            <a:miter lim="800000"/>
            <a:headEnd/>
            <a:tailEnd/>
          </a:ln>
        </p:spPr>
        <p:txBody>
          <a:bodyPr>
            <a:spAutoFit/>
          </a:bodyPr>
          <a:lstStyle/>
          <a:p>
            <a:pPr algn="r" defTabSz="400050">
              <a:lnSpc>
                <a:spcPct val="90000"/>
              </a:lnSpc>
              <a:spcAft>
                <a:spcPct val="35000"/>
              </a:spcAft>
            </a:pPr>
            <a:r>
              <a:rPr lang="en-US" sz="800" b="1" smtClean="0">
                <a:solidFill>
                  <a:srgbClr val="0E1480"/>
                </a:solidFill>
                <a:latin typeface="Arial" pitchFamily="34" charset="0"/>
                <a:ea typeface="ＭＳ Ｐゴシック" pitchFamily="34" charset="-128"/>
              </a:rPr>
              <a:t>P.Belochitskii,</a:t>
            </a:r>
            <a:endParaRPr lang="ru-RU" sz="800" b="1" smtClean="0">
              <a:solidFill>
                <a:srgbClr val="0E1480"/>
              </a:solidFill>
              <a:latin typeface="Arial" pitchFamily="34" charset="0"/>
              <a:ea typeface="ＭＳ Ｐゴシック" pitchFamily="34" charset="-128"/>
            </a:endParaRPr>
          </a:p>
          <a:p>
            <a:pPr algn="r" defTabSz="400050">
              <a:lnSpc>
                <a:spcPct val="90000"/>
              </a:lnSpc>
              <a:spcAft>
                <a:spcPct val="35000"/>
              </a:spcAft>
            </a:pPr>
            <a:r>
              <a:rPr lang="en-US" sz="800" b="1" smtClean="0">
                <a:solidFill>
                  <a:srgbClr val="0E1480"/>
                </a:solidFill>
                <a:latin typeface="Arial" pitchFamily="34" charset="0"/>
                <a:ea typeface="ＭＳ Ｐゴシック" pitchFamily="34" charset="-128"/>
              </a:rPr>
              <a:t>L.Thorndlall </a:t>
            </a:r>
            <a:endParaRPr lang="ru-RU" sz="800" b="1" smtClean="0">
              <a:solidFill>
                <a:srgbClr val="0E1480"/>
              </a:solidFill>
              <a:latin typeface="Arial" pitchFamily="34" charset="0"/>
              <a:ea typeface="ＭＳ Ｐゴシック" pitchFamily="34" charset="-128"/>
            </a:endParaRPr>
          </a:p>
          <a:p>
            <a:pPr algn="r" defTabSz="400050">
              <a:lnSpc>
                <a:spcPct val="90000"/>
              </a:lnSpc>
              <a:spcAft>
                <a:spcPct val="35000"/>
              </a:spcAft>
            </a:pPr>
            <a:r>
              <a:rPr lang="en-US" sz="800" b="1" smtClean="0">
                <a:solidFill>
                  <a:srgbClr val="0E1480"/>
                </a:solidFill>
                <a:latin typeface="Arial" pitchFamily="34" charset="0"/>
                <a:ea typeface="ＭＳ Ｐゴシック" pitchFamily="34" charset="-128"/>
              </a:rPr>
              <a:t>(CERN</a:t>
            </a:r>
            <a:r>
              <a:rPr lang="en-US" sz="800" b="1" smtClean="0">
                <a:solidFill>
                  <a:srgbClr val="0A0E5B"/>
                </a:solidFill>
                <a:latin typeface="Arial" pitchFamily="34" charset="0"/>
                <a:ea typeface="ＭＳ Ｐゴシック" pitchFamily="34" charset="-128"/>
              </a:rPr>
              <a:t>)</a:t>
            </a:r>
            <a:endParaRPr lang="ru-RU" sz="800" b="1" smtClean="0">
              <a:solidFill>
                <a:srgbClr val="0A0E5B"/>
              </a:solidFill>
              <a:latin typeface="Arial" pitchFamily="34" charset="0"/>
              <a:ea typeface="ＭＳ Ｐゴシック" pitchFamily="34" charset="-128"/>
            </a:endParaRPr>
          </a:p>
        </p:txBody>
      </p:sp>
      <p:sp>
        <p:nvSpPr>
          <p:cNvPr id="13335" name="TextBox 43"/>
          <p:cNvSpPr txBox="1">
            <a:spLocks noChangeArrowheads="1"/>
          </p:cNvSpPr>
          <p:nvPr/>
        </p:nvSpPr>
        <p:spPr bwMode="auto">
          <a:xfrm>
            <a:off x="0" y="1876425"/>
            <a:ext cx="1500188" cy="338138"/>
          </a:xfrm>
          <a:prstGeom prst="rect">
            <a:avLst/>
          </a:prstGeom>
          <a:noFill/>
          <a:ln w="9525">
            <a:noFill/>
            <a:miter lim="800000"/>
            <a:headEnd/>
            <a:tailEnd/>
          </a:ln>
        </p:spPr>
        <p:txBody>
          <a:bodyPr>
            <a:spAutoFit/>
          </a:bodyPr>
          <a:lstStyle/>
          <a:p>
            <a:r>
              <a:rPr lang="en-US" sz="800" b="1" smtClean="0">
                <a:solidFill>
                  <a:srgbClr val="0E1480"/>
                </a:solidFill>
                <a:latin typeface="Arial" pitchFamily="34" charset="0"/>
                <a:ea typeface="ＭＳ Ｐゴシック" pitchFamily="34" charset="-128"/>
              </a:rPr>
              <a:t>P.Zenkevich (ITEP), S.Ivanov (IHEP)</a:t>
            </a:r>
            <a:endParaRPr lang="ru-RU" sz="800" smtClean="0">
              <a:solidFill>
                <a:srgbClr val="0E1480"/>
              </a:solidFill>
              <a:latin typeface="Arial" pitchFamily="34" charset="0"/>
              <a:ea typeface="ＭＳ Ｐゴシック" pitchFamily="34" charset="-128"/>
            </a:endParaRPr>
          </a:p>
        </p:txBody>
      </p:sp>
      <p:sp>
        <p:nvSpPr>
          <p:cNvPr id="13336" name="Нижний колонтитул 4"/>
          <p:cNvSpPr txBox="1">
            <a:spLocks/>
          </p:cNvSpPr>
          <p:nvPr/>
        </p:nvSpPr>
        <p:spPr bwMode="auto">
          <a:xfrm>
            <a:off x="2771775" y="6619875"/>
            <a:ext cx="3384550" cy="476250"/>
          </a:xfrm>
          <a:prstGeom prst="rect">
            <a:avLst/>
          </a:prstGeom>
          <a:noFill/>
          <a:ln w="9525">
            <a:noFill/>
            <a:miter lim="800000"/>
            <a:headEnd/>
            <a:tailEnd/>
          </a:ln>
        </p:spPr>
        <p:txBody>
          <a:bodyPr/>
          <a:lstStyle/>
          <a:p>
            <a:pPr algn="r"/>
            <a:r>
              <a:rPr lang="en-US" sz="1200" b="1" smtClean="0">
                <a:solidFill>
                  <a:srgbClr val="0A0E5B"/>
                </a:solidFill>
                <a:latin typeface="Arial" pitchFamily="34" charset="0"/>
                <a:cs typeface="Arial" pitchFamily="34" charset="0"/>
              </a:rPr>
              <a:t>V. Matveev – 110</a:t>
            </a:r>
            <a:r>
              <a:rPr lang="en-US" sz="1200" b="1" baseline="30000" smtClean="0">
                <a:solidFill>
                  <a:srgbClr val="0A0E5B"/>
                </a:solidFill>
                <a:latin typeface="Arial" pitchFamily="34" charset="0"/>
                <a:cs typeface="Arial" pitchFamily="34" charset="0"/>
              </a:rPr>
              <a:t>th</a:t>
            </a:r>
            <a:r>
              <a:rPr lang="en-US" sz="1200" b="1" smtClean="0">
                <a:solidFill>
                  <a:srgbClr val="0A0E5B"/>
                </a:solidFill>
                <a:latin typeface="Arial" pitchFamily="34" charset="0"/>
                <a:cs typeface="Arial" pitchFamily="34" charset="0"/>
              </a:rPr>
              <a:t>  session of SC</a:t>
            </a:r>
          </a:p>
        </p:txBody>
      </p:sp>
      <p:sp>
        <p:nvSpPr>
          <p:cNvPr id="13337" name="Номер слайда 3"/>
          <p:cNvSpPr>
            <a:spLocks noGrp="1"/>
          </p:cNvSpPr>
          <p:nvPr>
            <p:ph type="sldNum" sz="quarter" idx="12"/>
          </p:nvPr>
        </p:nvSpPr>
        <p:spPr>
          <a:xfrm>
            <a:off x="8194675" y="6580188"/>
            <a:ext cx="914400" cy="304800"/>
          </a:xfrm>
          <a:noFill/>
        </p:spPr>
        <p:txBody>
          <a:bodyPr/>
          <a:lstStyle/>
          <a:p>
            <a:pPr fontAlgn="base">
              <a:spcBef>
                <a:spcPct val="0"/>
              </a:spcBef>
              <a:spcAft>
                <a:spcPct val="0"/>
              </a:spcAft>
            </a:pPr>
            <a:fld id="{D4AE5D27-C321-4BAF-A162-B478A5DE37E4}" type="slidenum">
              <a:rPr lang="ru-RU" b="1" smtClean="0">
                <a:solidFill>
                  <a:srgbClr val="0A0E5B"/>
                </a:solidFill>
                <a:latin typeface="Times" pitchFamily="18" charset="0"/>
                <a:ea typeface="ＭＳ Ｐゴシック" pitchFamily="34" charset="-128"/>
              </a:rPr>
              <a:pPr fontAlgn="base">
                <a:spcBef>
                  <a:spcPct val="0"/>
                </a:spcBef>
                <a:spcAft>
                  <a:spcPct val="0"/>
                </a:spcAft>
              </a:pPr>
              <a:t>11</a:t>
            </a:fld>
            <a:endParaRPr lang="ru-RU" b="1" smtClean="0">
              <a:solidFill>
                <a:srgbClr val="0A0E5B"/>
              </a:solidFill>
              <a:latin typeface="Times" pitchFamily="18" charset="0"/>
              <a:ea typeface="ＭＳ Ｐゴシック" pitchFamily="34" charset="-128"/>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13"/>
          <p:cNvPicPr>
            <a:picLocks noChangeAspect="1" noChangeArrowheads="1"/>
          </p:cNvPicPr>
          <p:nvPr/>
        </p:nvPicPr>
        <p:blipFill>
          <a:blip r:embed="rId3" cstate="print"/>
          <a:srcRect b="14801"/>
          <a:stretch>
            <a:fillRect/>
          </a:stretch>
        </p:blipFill>
        <p:spPr bwMode="auto">
          <a:xfrm>
            <a:off x="395288" y="4868863"/>
            <a:ext cx="4608512" cy="1566862"/>
          </a:xfrm>
          <a:prstGeom prst="rect">
            <a:avLst/>
          </a:prstGeom>
          <a:solidFill>
            <a:srgbClr val="FFFFFF"/>
          </a:solidFill>
          <a:ln w="9525">
            <a:noFill/>
            <a:miter lim="800000"/>
            <a:headEnd/>
            <a:tailEnd/>
          </a:ln>
        </p:spPr>
      </p:pic>
      <p:sp>
        <p:nvSpPr>
          <p:cNvPr id="14339" name="Text Box 15"/>
          <p:cNvSpPr txBox="1">
            <a:spLocks noChangeArrowheads="1"/>
          </p:cNvSpPr>
          <p:nvPr/>
        </p:nvSpPr>
        <p:spPr bwMode="auto">
          <a:xfrm>
            <a:off x="1258888" y="4508500"/>
            <a:ext cx="3259137" cy="369888"/>
          </a:xfrm>
          <a:prstGeom prst="rect">
            <a:avLst/>
          </a:prstGeom>
          <a:noFill/>
          <a:ln w="9525">
            <a:noFill/>
            <a:miter lim="800000"/>
            <a:headEnd/>
            <a:tailEnd/>
          </a:ln>
        </p:spPr>
        <p:txBody>
          <a:bodyPr>
            <a:spAutoFit/>
          </a:bodyPr>
          <a:lstStyle/>
          <a:p>
            <a:pPr>
              <a:buClr>
                <a:srgbClr val="000000"/>
              </a:buClr>
              <a:buSzPct val="100000"/>
              <a:buFont typeface="Arial" pitchFamily="34" charset="0"/>
              <a:buNone/>
            </a:pPr>
            <a:r>
              <a:rPr lang="en-US" b="1" dirty="0" smtClean="0">
                <a:solidFill>
                  <a:srgbClr val="FFFF00"/>
                </a:solidFill>
                <a:latin typeface="Calibri" pitchFamily="34" charset="0"/>
                <a:ea typeface="ＭＳ Ｐゴシック" pitchFamily="34" charset="-128"/>
              </a:rPr>
              <a:t>Ion-track technology</a:t>
            </a:r>
            <a:endParaRPr lang="ru-RU" b="1" dirty="0" smtClean="0">
              <a:solidFill>
                <a:srgbClr val="FFFF00"/>
              </a:solidFill>
              <a:latin typeface="Calibri" pitchFamily="34" charset="0"/>
              <a:ea typeface="ＭＳ Ｐゴシック" pitchFamily="34" charset="-128"/>
            </a:endParaRPr>
          </a:p>
        </p:txBody>
      </p:sp>
      <p:sp>
        <p:nvSpPr>
          <p:cNvPr id="14340" name="Text Box 17"/>
          <p:cNvSpPr txBox="1">
            <a:spLocks noChangeArrowheads="1"/>
          </p:cNvSpPr>
          <p:nvPr/>
        </p:nvSpPr>
        <p:spPr bwMode="auto">
          <a:xfrm>
            <a:off x="250825" y="6308725"/>
            <a:ext cx="5256213" cy="323850"/>
          </a:xfrm>
          <a:prstGeom prst="rect">
            <a:avLst/>
          </a:prstGeom>
          <a:solidFill>
            <a:schemeClr val="bg1"/>
          </a:solidFill>
          <a:ln w="9525">
            <a:noFill/>
            <a:miter lim="800000"/>
            <a:headEnd/>
            <a:tailEnd/>
          </a:ln>
        </p:spPr>
        <p:txBody>
          <a:bodyPr>
            <a:spAutoFit/>
          </a:bodyPr>
          <a:lstStyle/>
          <a:p>
            <a:pPr algn="ctr">
              <a:buClr>
                <a:srgbClr val="000000"/>
              </a:buClr>
              <a:buSzPct val="100000"/>
              <a:buFont typeface="Arial" pitchFamily="34" charset="0"/>
              <a:buNone/>
            </a:pPr>
            <a:r>
              <a:rPr lang="en-US" sz="1500" dirty="0" smtClean="0">
                <a:solidFill>
                  <a:srgbClr val="FFFFFF"/>
                </a:solidFill>
                <a:latin typeface="Calibri" pitchFamily="34" charset="0"/>
                <a:ea typeface="ＭＳ Ｐゴシック" pitchFamily="34" charset="-128"/>
              </a:rPr>
              <a:t>Production of </a:t>
            </a:r>
            <a:r>
              <a:rPr lang="en-US" sz="1500" dirty="0" err="1" smtClean="0">
                <a:solidFill>
                  <a:srgbClr val="FFFFFF"/>
                </a:solidFill>
                <a:latin typeface="Calibri" pitchFamily="34" charset="0"/>
                <a:ea typeface="ＭＳ Ｐゴシック" pitchFamily="34" charset="-128"/>
              </a:rPr>
              <a:t>nanowires</a:t>
            </a:r>
            <a:r>
              <a:rPr lang="en-US" sz="1500" dirty="0" smtClean="0">
                <a:solidFill>
                  <a:srgbClr val="FFFFFF"/>
                </a:solidFill>
                <a:latin typeface="Calibri" pitchFamily="34" charset="0"/>
                <a:ea typeface="ＭＳ Ｐゴシック" pitchFamily="34" charset="-128"/>
              </a:rPr>
              <a:t>, </a:t>
            </a:r>
            <a:r>
              <a:rPr lang="en-US" sz="1500" dirty="0" err="1" smtClean="0">
                <a:solidFill>
                  <a:srgbClr val="FFFFFF"/>
                </a:solidFill>
                <a:latin typeface="Calibri" pitchFamily="34" charset="0"/>
                <a:ea typeface="ＭＳ Ｐゴシック" pitchFamily="34" charset="-128"/>
              </a:rPr>
              <a:t>nanomembranes</a:t>
            </a:r>
            <a:r>
              <a:rPr lang="en-US" sz="1500" dirty="0" smtClean="0">
                <a:solidFill>
                  <a:srgbClr val="FFFFFF"/>
                </a:solidFill>
                <a:latin typeface="Calibri" pitchFamily="34" charset="0"/>
                <a:ea typeface="ＭＳ Ｐゴシック" pitchFamily="34" charset="-128"/>
              </a:rPr>
              <a:t>, </a:t>
            </a:r>
            <a:r>
              <a:rPr lang="en-US" sz="1500" dirty="0" err="1" smtClean="0">
                <a:solidFill>
                  <a:srgbClr val="FFFFFF"/>
                </a:solidFill>
                <a:latin typeface="Calibri" pitchFamily="34" charset="0"/>
                <a:ea typeface="ＭＳ Ｐゴシック" pitchFamily="34" charset="-128"/>
              </a:rPr>
              <a:t>nanotransistors</a:t>
            </a:r>
            <a:r>
              <a:rPr lang="ru-RU" sz="1500" dirty="0" smtClean="0">
                <a:solidFill>
                  <a:srgbClr val="FFFFFF"/>
                </a:solidFill>
                <a:latin typeface="Calibri" pitchFamily="34" charset="0"/>
                <a:ea typeface="ＭＳ Ｐゴシック" pitchFamily="34" charset="-128"/>
              </a:rPr>
              <a:t>…</a:t>
            </a:r>
          </a:p>
        </p:txBody>
      </p:sp>
      <p:pic>
        <p:nvPicPr>
          <p:cNvPr id="14341" name="Picture 4"/>
          <p:cNvPicPr>
            <a:picLocks noChangeAspect="1" noChangeArrowheads="1"/>
          </p:cNvPicPr>
          <p:nvPr/>
        </p:nvPicPr>
        <p:blipFill>
          <a:blip r:embed="rId4" cstate="print"/>
          <a:srcRect/>
          <a:stretch>
            <a:fillRect/>
          </a:stretch>
        </p:blipFill>
        <p:spPr bwMode="auto">
          <a:xfrm>
            <a:off x="107950" y="1484313"/>
            <a:ext cx="2465388" cy="1584325"/>
          </a:xfrm>
          <a:prstGeom prst="rect">
            <a:avLst/>
          </a:prstGeom>
          <a:noFill/>
          <a:ln w="9525">
            <a:noFill/>
            <a:miter lim="800000"/>
            <a:headEnd/>
            <a:tailEnd/>
          </a:ln>
        </p:spPr>
      </p:pic>
      <p:sp>
        <p:nvSpPr>
          <p:cNvPr id="14342" name="Прямоугольник 24"/>
          <p:cNvSpPr>
            <a:spLocks noChangeArrowheads="1"/>
          </p:cNvSpPr>
          <p:nvPr/>
        </p:nvSpPr>
        <p:spPr bwMode="auto">
          <a:xfrm>
            <a:off x="250825" y="3141663"/>
            <a:ext cx="2268538" cy="954107"/>
          </a:xfrm>
          <a:prstGeom prst="rect">
            <a:avLst/>
          </a:prstGeom>
          <a:noFill/>
          <a:ln w="9525">
            <a:noFill/>
            <a:miter lim="800000"/>
            <a:headEnd/>
            <a:tailEnd/>
          </a:ln>
        </p:spPr>
        <p:txBody>
          <a:bodyPr>
            <a:spAutoFit/>
          </a:bodyPr>
          <a:lstStyle/>
          <a:p>
            <a:r>
              <a:rPr lang="en-US" sz="1400" b="1" dirty="0" smtClean="0">
                <a:solidFill>
                  <a:srgbClr val="FFFFFF"/>
                </a:solidFill>
                <a:latin typeface="Arial" pitchFamily="34" charset="0"/>
                <a:ea typeface="ＭＳ Ｐゴシック" pitchFamily="34" charset="-128"/>
              </a:rPr>
              <a:t>Acquisition of nuclear-physics data to design a set-up for nuclear waste transmutation</a:t>
            </a:r>
            <a:endParaRPr lang="ru-RU" sz="1400" b="1" dirty="0" smtClean="0">
              <a:solidFill>
                <a:srgbClr val="FFFFFF"/>
              </a:solidFill>
              <a:latin typeface="Calibri" pitchFamily="34" charset="0"/>
              <a:ea typeface="ＭＳ Ｐゴシック" pitchFamily="34" charset="-128"/>
            </a:endParaRPr>
          </a:p>
        </p:txBody>
      </p:sp>
      <p:sp>
        <p:nvSpPr>
          <p:cNvPr id="14343" name="Прямоугольник 25"/>
          <p:cNvSpPr>
            <a:spLocks noChangeArrowheads="1"/>
          </p:cNvSpPr>
          <p:nvPr/>
        </p:nvSpPr>
        <p:spPr bwMode="auto">
          <a:xfrm>
            <a:off x="2771775" y="3068638"/>
            <a:ext cx="2303463" cy="1200150"/>
          </a:xfrm>
          <a:prstGeom prst="rect">
            <a:avLst/>
          </a:prstGeom>
          <a:noFill/>
          <a:ln w="9525">
            <a:noFill/>
            <a:miter lim="800000"/>
            <a:headEnd/>
            <a:tailEnd/>
          </a:ln>
        </p:spPr>
        <p:txBody>
          <a:bodyPr>
            <a:spAutoFit/>
          </a:bodyPr>
          <a:lstStyle/>
          <a:p>
            <a:pPr>
              <a:lnSpc>
                <a:spcPct val="90000"/>
              </a:lnSpc>
              <a:spcBef>
                <a:spcPct val="20000"/>
              </a:spcBef>
            </a:pPr>
            <a:r>
              <a:rPr lang="en-US" sz="1600" b="1" smtClean="0">
                <a:solidFill>
                  <a:srgbClr val="FFFFFF"/>
                </a:solidFill>
                <a:latin typeface="Calibri" pitchFamily="34" charset="0"/>
                <a:ea typeface="ＭＳ Ｐゴシック" pitchFamily="34" charset="-128"/>
              </a:rPr>
              <a:t>Studies of molecular mechanisms of genetic effect on human cells and damage of visual functions </a:t>
            </a:r>
            <a:endParaRPr lang="ru-RU" sz="1600" b="1" smtClean="0">
              <a:solidFill>
                <a:srgbClr val="FFFFFF"/>
              </a:solidFill>
              <a:latin typeface="Calibri" pitchFamily="34" charset="0"/>
              <a:ea typeface="ＭＳ Ｐゴシック" pitchFamily="34" charset="-128"/>
            </a:endParaRPr>
          </a:p>
        </p:txBody>
      </p:sp>
      <p:pic>
        <p:nvPicPr>
          <p:cNvPr id="14344" name="Picture 2" descr="pupil">
            <a:hlinkClick r:id="rId5"/>
          </p:cNvPr>
          <p:cNvPicPr>
            <a:picLocks noChangeAspect="1" noChangeArrowheads="1"/>
          </p:cNvPicPr>
          <p:nvPr/>
        </p:nvPicPr>
        <p:blipFill>
          <a:blip r:embed="rId6" cstate="print"/>
          <a:srcRect/>
          <a:stretch>
            <a:fillRect/>
          </a:stretch>
        </p:blipFill>
        <p:spPr bwMode="auto">
          <a:xfrm>
            <a:off x="2771775" y="1557338"/>
            <a:ext cx="1871663" cy="1223962"/>
          </a:xfrm>
          <a:prstGeom prst="rect">
            <a:avLst/>
          </a:prstGeom>
          <a:noFill/>
          <a:ln w="9525">
            <a:noFill/>
            <a:miter lim="800000"/>
            <a:headEnd/>
            <a:tailEnd/>
          </a:ln>
        </p:spPr>
      </p:pic>
      <p:pic>
        <p:nvPicPr>
          <p:cNvPr id="14345" name="Рисунок 27" descr="Рисунок2.png"/>
          <p:cNvPicPr>
            <a:picLocks noChangeAspect="1"/>
          </p:cNvPicPr>
          <p:nvPr/>
        </p:nvPicPr>
        <p:blipFill>
          <a:blip r:embed="rId7" cstate="print"/>
          <a:srcRect l="25563" t="9526" r="26445" b="10716"/>
          <a:stretch>
            <a:fillRect/>
          </a:stretch>
        </p:blipFill>
        <p:spPr bwMode="auto">
          <a:xfrm>
            <a:off x="4500563" y="1844675"/>
            <a:ext cx="1008062" cy="1243013"/>
          </a:xfrm>
          <a:prstGeom prst="rect">
            <a:avLst/>
          </a:prstGeom>
          <a:noFill/>
          <a:ln w="9525">
            <a:noFill/>
            <a:miter lim="800000"/>
            <a:headEnd/>
            <a:tailEnd/>
          </a:ln>
        </p:spPr>
      </p:pic>
      <p:sp>
        <p:nvSpPr>
          <p:cNvPr id="14346" name="Прямоугольник 29"/>
          <p:cNvSpPr>
            <a:spLocks noChangeArrowheads="1"/>
          </p:cNvSpPr>
          <p:nvPr/>
        </p:nvSpPr>
        <p:spPr bwMode="auto">
          <a:xfrm>
            <a:off x="3059113" y="836613"/>
            <a:ext cx="3378200" cy="384175"/>
          </a:xfrm>
          <a:prstGeom prst="rect">
            <a:avLst/>
          </a:prstGeom>
          <a:noFill/>
          <a:ln w="9525">
            <a:noFill/>
            <a:miter lim="800000"/>
            <a:headEnd/>
            <a:tailEnd/>
          </a:ln>
        </p:spPr>
        <p:txBody>
          <a:bodyPr wrap="none">
            <a:spAutoFit/>
          </a:bodyPr>
          <a:lstStyle/>
          <a:p>
            <a:r>
              <a:rPr lang="en-US" sz="1900" b="1" dirty="0" smtClean="0">
                <a:solidFill>
                  <a:srgbClr val="FFFF00"/>
                </a:solidFill>
                <a:latin typeface="Calibri" pitchFamily="34" charset="0"/>
                <a:ea typeface="ＭＳ Ｐゴシック" pitchFamily="34" charset="-128"/>
              </a:rPr>
              <a:t>Radiobiology and Biomedicine</a:t>
            </a:r>
            <a:endParaRPr lang="ru-RU" sz="1900" b="1" dirty="0" smtClean="0">
              <a:solidFill>
                <a:srgbClr val="FFFF00"/>
              </a:solidFill>
              <a:latin typeface="Calibri" pitchFamily="34" charset="0"/>
              <a:ea typeface="ＭＳ Ｐゴシック" pitchFamily="34" charset="-128"/>
            </a:endParaRPr>
          </a:p>
        </p:txBody>
      </p:sp>
      <p:sp>
        <p:nvSpPr>
          <p:cNvPr id="14347" name="Прямоугольник 30"/>
          <p:cNvSpPr>
            <a:spLocks noChangeArrowheads="1"/>
          </p:cNvSpPr>
          <p:nvPr/>
        </p:nvSpPr>
        <p:spPr bwMode="auto">
          <a:xfrm>
            <a:off x="5292725" y="1196975"/>
            <a:ext cx="1584325" cy="1200150"/>
          </a:xfrm>
          <a:prstGeom prst="rect">
            <a:avLst/>
          </a:prstGeom>
          <a:noFill/>
          <a:ln w="9525">
            <a:noFill/>
            <a:miter lim="800000"/>
            <a:headEnd/>
            <a:tailEnd/>
          </a:ln>
        </p:spPr>
        <p:txBody>
          <a:bodyPr>
            <a:spAutoFit/>
          </a:bodyPr>
          <a:lstStyle/>
          <a:p>
            <a:pPr algn="r"/>
            <a:r>
              <a:rPr lang="en-US" b="1" smtClean="0">
                <a:solidFill>
                  <a:srgbClr val="FFFF00"/>
                </a:solidFill>
                <a:latin typeface="Calibri" pitchFamily="34" charset="0"/>
                <a:ea typeface="ＭＳ Ｐゴシック" pitchFamily="34" charset="-128"/>
              </a:rPr>
              <a:t>Ground-based tests of space equipment elements</a:t>
            </a:r>
            <a:endParaRPr lang="ru-RU" b="1" smtClean="0">
              <a:solidFill>
                <a:srgbClr val="FFFF00"/>
              </a:solidFill>
              <a:latin typeface="Calibri" pitchFamily="34" charset="0"/>
              <a:ea typeface="ＭＳ Ｐゴシック" pitchFamily="34" charset="-128"/>
            </a:endParaRPr>
          </a:p>
        </p:txBody>
      </p:sp>
      <p:sp>
        <p:nvSpPr>
          <p:cNvPr id="14348" name="Прямоугольник 31"/>
          <p:cNvSpPr>
            <a:spLocks noChangeArrowheads="1"/>
          </p:cNvSpPr>
          <p:nvPr/>
        </p:nvSpPr>
        <p:spPr bwMode="auto">
          <a:xfrm>
            <a:off x="5003800" y="3357563"/>
            <a:ext cx="4140200" cy="923330"/>
          </a:xfrm>
          <a:prstGeom prst="rect">
            <a:avLst/>
          </a:prstGeom>
          <a:noFill/>
          <a:ln w="9525">
            <a:noFill/>
            <a:miter lim="800000"/>
            <a:headEnd/>
            <a:tailEnd/>
          </a:ln>
        </p:spPr>
        <p:txBody>
          <a:bodyPr>
            <a:spAutoFit/>
          </a:bodyPr>
          <a:lstStyle/>
          <a:p>
            <a:pPr algn="ctr"/>
            <a:r>
              <a:rPr lang="en-US" b="1" dirty="0" smtClean="0">
                <a:solidFill>
                  <a:srgbClr val="FFFF00"/>
                </a:solidFill>
                <a:latin typeface="Calibri" pitchFamily="34" charset="0"/>
                <a:ea typeface="ＭＳ Ｐゴシック" pitchFamily="34" charset="-128"/>
              </a:rPr>
              <a:t>Development  and application of accelerator and detector technologies </a:t>
            </a:r>
          </a:p>
          <a:p>
            <a:pPr algn="ctr"/>
            <a:r>
              <a:rPr lang="en-US" b="1" dirty="0" smtClean="0">
                <a:solidFill>
                  <a:srgbClr val="FFFF00"/>
                </a:solidFill>
                <a:latin typeface="Calibri" pitchFamily="34" charset="0"/>
                <a:ea typeface="ＭＳ Ｐゴシック" pitchFamily="34" charset="-128"/>
              </a:rPr>
              <a:t>in medicine</a:t>
            </a:r>
            <a:endParaRPr lang="ru-RU" b="1" dirty="0" smtClean="0">
              <a:solidFill>
                <a:srgbClr val="FFFF00"/>
              </a:solidFill>
              <a:latin typeface="Calibri" pitchFamily="34" charset="0"/>
              <a:ea typeface="ＭＳ Ｐゴシック" pitchFamily="34" charset="-128"/>
            </a:endParaRPr>
          </a:p>
        </p:txBody>
      </p:sp>
      <p:sp>
        <p:nvSpPr>
          <p:cNvPr id="14349" name="Прямоугольник 32"/>
          <p:cNvSpPr>
            <a:spLocks noChangeArrowheads="1"/>
          </p:cNvSpPr>
          <p:nvPr/>
        </p:nvSpPr>
        <p:spPr bwMode="auto">
          <a:xfrm>
            <a:off x="0" y="692150"/>
            <a:ext cx="2843808" cy="677108"/>
          </a:xfrm>
          <a:prstGeom prst="rect">
            <a:avLst/>
          </a:prstGeom>
          <a:noFill/>
          <a:ln w="9525">
            <a:noFill/>
            <a:miter lim="800000"/>
            <a:headEnd/>
            <a:tailEnd/>
          </a:ln>
        </p:spPr>
        <p:txBody>
          <a:bodyPr wrap="square">
            <a:spAutoFit/>
          </a:bodyPr>
          <a:lstStyle/>
          <a:p>
            <a:pPr algn="ctr"/>
            <a:r>
              <a:rPr lang="en-US" sz="1900" b="1" dirty="0" smtClean="0">
                <a:solidFill>
                  <a:srgbClr val="FFFF00"/>
                </a:solidFill>
                <a:latin typeface="Calibri" pitchFamily="34" charset="0"/>
                <a:ea typeface="ＭＳ Ｐゴシック" pitchFamily="34" charset="-128"/>
              </a:rPr>
              <a:t>Nuclear waste transmutation   </a:t>
            </a:r>
            <a:endParaRPr lang="ru-RU" sz="1900" b="1" dirty="0" smtClean="0">
              <a:solidFill>
                <a:srgbClr val="FFFF00"/>
              </a:solidFill>
              <a:latin typeface="Calibri" pitchFamily="34" charset="0"/>
              <a:ea typeface="ＭＳ Ｐゴシック" pitchFamily="34" charset="-128"/>
            </a:endParaRPr>
          </a:p>
        </p:txBody>
      </p:sp>
      <p:pic>
        <p:nvPicPr>
          <p:cNvPr id="14350" name="Picture 3" descr="C:\Documents and Settings\kovalenko\My Documents\2_JINR\Шарков\иллюстрации\Памела_2.jpg"/>
          <p:cNvPicPr>
            <a:picLocks noChangeAspect="1" noChangeArrowheads="1"/>
          </p:cNvPicPr>
          <p:nvPr/>
        </p:nvPicPr>
        <p:blipFill>
          <a:blip r:embed="rId8" cstate="print"/>
          <a:srcRect/>
          <a:stretch>
            <a:fillRect/>
          </a:stretch>
        </p:blipFill>
        <p:spPr bwMode="auto">
          <a:xfrm>
            <a:off x="6948488" y="549275"/>
            <a:ext cx="1982787" cy="2806700"/>
          </a:xfrm>
          <a:prstGeom prst="rect">
            <a:avLst/>
          </a:prstGeom>
          <a:noFill/>
          <a:ln w="9525">
            <a:solidFill>
              <a:srgbClr val="990000"/>
            </a:solidFill>
            <a:miter lim="800000"/>
            <a:headEnd/>
            <a:tailEnd/>
          </a:ln>
        </p:spPr>
      </p:pic>
      <p:pic>
        <p:nvPicPr>
          <p:cNvPr id="14351" name="Picture 5"/>
          <p:cNvPicPr>
            <a:picLocks noChangeAspect="1" noChangeArrowheads="1"/>
          </p:cNvPicPr>
          <p:nvPr/>
        </p:nvPicPr>
        <p:blipFill>
          <a:blip r:embed="rId9" cstate="print"/>
          <a:srcRect l="58775" t="3729" r="1077" b="2487"/>
          <a:stretch>
            <a:fillRect/>
          </a:stretch>
        </p:blipFill>
        <p:spPr bwMode="auto">
          <a:xfrm>
            <a:off x="6084888" y="4437063"/>
            <a:ext cx="2232025" cy="2041525"/>
          </a:xfrm>
          <a:prstGeom prst="rect">
            <a:avLst/>
          </a:prstGeom>
          <a:noFill/>
          <a:ln w="9525">
            <a:noFill/>
            <a:miter lim="800000"/>
            <a:headEnd/>
            <a:tailEnd/>
          </a:ln>
        </p:spPr>
      </p:pic>
      <p:sp>
        <p:nvSpPr>
          <p:cNvPr id="14352" name="Прямоугольник 32"/>
          <p:cNvSpPr>
            <a:spLocks noChangeArrowheads="1"/>
          </p:cNvSpPr>
          <p:nvPr/>
        </p:nvSpPr>
        <p:spPr bwMode="auto">
          <a:xfrm>
            <a:off x="-36513" y="87313"/>
            <a:ext cx="9144001" cy="461962"/>
          </a:xfrm>
          <a:prstGeom prst="rect">
            <a:avLst/>
          </a:prstGeom>
          <a:noFill/>
          <a:ln w="9525">
            <a:noFill/>
            <a:miter lim="800000"/>
            <a:headEnd/>
            <a:tailEnd/>
          </a:ln>
        </p:spPr>
        <p:txBody>
          <a:bodyPr>
            <a:spAutoFit/>
          </a:bodyPr>
          <a:lstStyle/>
          <a:p>
            <a:pPr algn="ctr"/>
            <a:r>
              <a:rPr lang="en-US" sz="2400" b="1" dirty="0" smtClean="0">
                <a:solidFill>
                  <a:srgbClr val="00FFFF"/>
                </a:solidFill>
                <a:latin typeface="Arial" pitchFamily="34" charset="0"/>
                <a:ea typeface="ＭＳ Ｐゴシック" pitchFamily="34" charset="-128"/>
              </a:rPr>
              <a:t>NICA-Based  Innovative Projects</a:t>
            </a:r>
            <a:endParaRPr lang="ru-RU" sz="2400" b="1" dirty="0" smtClean="0">
              <a:solidFill>
                <a:srgbClr val="00FFFF"/>
              </a:solidFill>
              <a:latin typeface="Calibri" pitchFamily="34" charset="0"/>
              <a:ea typeface="ＭＳ Ｐゴシック" pitchFamily="34" charset="-128"/>
            </a:endParaRPr>
          </a:p>
        </p:txBody>
      </p:sp>
      <p:sp>
        <p:nvSpPr>
          <p:cNvPr id="14353" name="Нижний колонтитул 4"/>
          <p:cNvSpPr txBox="1">
            <a:spLocks/>
          </p:cNvSpPr>
          <p:nvPr/>
        </p:nvSpPr>
        <p:spPr bwMode="auto">
          <a:xfrm>
            <a:off x="2771775" y="6597650"/>
            <a:ext cx="3384550" cy="476250"/>
          </a:xfrm>
          <a:prstGeom prst="rect">
            <a:avLst/>
          </a:prstGeom>
          <a:noFill/>
          <a:ln w="9525">
            <a:noFill/>
            <a:miter lim="800000"/>
            <a:headEnd/>
            <a:tailEnd/>
          </a:ln>
        </p:spPr>
        <p:txBody>
          <a:bodyPr/>
          <a:lstStyle/>
          <a:p>
            <a:pPr algn="r"/>
            <a:r>
              <a:rPr lang="en-US" sz="1200" b="1" smtClean="0">
                <a:solidFill>
                  <a:srgbClr val="FFFFFF"/>
                </a:solidFill>
                <a:latin typeface="Arial" pitchFamily="34" charset="0"/>
                <a:cs typeface="Arial" pitchFamily="34" charset="0"/>
              </a:rPr>
              <a:t>V. Matveev – 110</a:t>
            </a:r>
            <a:r>
              <a:rPr lang="en-US" sz="1200" b="1" baseline="30000" smtClean="0">
                <a:solidFill>
                  <a:srgbClr val="FFFFFF"/>
                </a:solidFill>
                <a:latin typeface="Arial" pitchFamily="34" charset="0"/>
                <a:cs typeface="Arial" pitchFamily="34" charset="0"/>
              </a:rPr>
              <a:t>th</a:t>
            </a:r>
            <a:r>
              <a:rPr lang="en-US" sz="1200" b="1" smtClean="0">
                <a:solidFill>
                  <a:srgbClr val="FFFFFF"/>
                </a:solidFill>
                <a:latin typeface="Arial" pitchFamily="34" charset="0"/>
                <a:cs typeface="Arial" pitchFamily="34" charset="0"/>
              </a:rPr>
              <a:t>  session of SC</a:t>
            </a:r>
          </a:p>
        </p:txBody>
      </p:sp>
      <p:sp>
        <p:nvSpPr>
          <p:cNvPr id="14354" name="Номер слайда 3"/>
          <p:cNvSpPr>
            <a:spLocks noGrp="1"/>
          </p:cNvSpPr>
          <p:nvPr>
            <p:ph type="sldNum" sz="quarter" idx="12"/>
          </p:nvPr>
        </p:nvSpPr>
        <p:spPr>
          <a:xfrm>
            <a:off x="8194675" y="6580188"/>
            <a:ext cx="914400" cy="304800"/>
          </a:xfrm>
          <a:noFill/>
        </p:spPr>
        <p:txBody>
          <a:bodyPr/>
          <a:lstStyle/>
          <a:p>
            <a:pPr fontAlgn="base">
              <a:spcBef>
                <a:spcPct val="0"/>
              </a:spcBef>
              <a:spcAft>
                <a:spcPct val="0"/>
              </a:spcAft>
            </a:pPr>
            <a:fld id="{80599C05-CAEC-4301-8629-8D42D9DFA079}" type="slidenum">
              <a:rPr lang="ru-RU" smtClean="0">
                <a:latin typeface="Times" pitchFamily="18" charset="0"/>
                <a:ea typeface="ＭＳ Ｐゴシック" pitchFamily="34" charset="-128"/>
              </a:rPr>
              <a:pPr fontAlgn="base">
                <a:spcBef>
                  <a:spcPct val="0"/>
                </a:spcBef>
                <a:spcAft>
                  <a:spcPct val="0"/>
                </a:spcAft>
              </a:pPr>
              <a:t>12</a:t>
            </a:fld>
            <a:endParaRPr lang="ru-RU" smtClean="0">
              <a:latin typeface="Times" pitchFamily="18" charset="0"/>
              <a:ea typeface="ＭＳ Ｐゴシック" pitchFamily="34" charset="-128"/>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Box 8"/>
          <p:cNvSpPr txBox="1">
            <a:spLocks noChangeArrowheads="1"/>
          </p:cNvSpPr>
          <p:nvPr/>
        </p:nvSpPr>
        <p:spPr bwMode="auto">
          <a:xfrm>
            <a:off x="623888" y="71438"/>
            <a:ext cx="8520112" cy="738664"/>
          </a:xfrm>
          <a:prstGeom prst="rect">
            <a:avLst/>
          </a:prstGeom>
          <a:noFill/>
          <a:ln w="9525">
            <a:noFill/>
            <a:miter lim="800000"/>
            <a:headEnd/>
            <a:tailEnd/>
          </a:ln>
        </p:spPr>
        <p:txBody>
          <a:bodyPr wrap="square">
            <a:spAutoFit/>
          </a:bodyPr>
          <a:lstStyle/>
          <a:p>
            <a:r>
              <a:rPr lang="en-US" sz="2400" b="1" dirty="0" smtClean="0">
                <a:solidFill>
                  <a:srgbClr val="FFFF00"/>
                </a:solidFill>
                <a:latin typeface="Arial" pitchFamily="34" charset="0"/>
                <a:ea typeface="ＭＳ Ｐゴシック" pitchFamily="34" charset="-128"/>
              </a:rPr>
              <a:t>Financing profile of the megaproject NICA </a:t>
            </a:r>
            <a:r>
              <a:rPr lang="ru-RU" sz="2400" dirty="0" smtClean="0">
                <a:solidFill>
                  <a:srgbClr val="FFFF00"/>
                </a:solidFill>
                <a:latin typeface="Arial" pitchFamily="34" charset="0"/>
                <a:ea typeface="ＭＳ Ｐゴシック" pitchFamily="34" charset="-128"/>
              </a:rPr>
              <a:t>(</a:t>
            </a:r>
            <a:r>
              <a:rPr lang="en-US" sz="2400" dirty="0" err="1" smtClean="0">
                <a:solidFill>
                  <a:srgbClr val="FFFF00"/>
                </a:solidFill>
                <a:latin typeface="Arial" pitchFamily="34" charset="0"/>
                <a:ea typeface="ＭＳ Ｐゴシック" pitchFamily="34" charset="-128"/>
              </a:rPr>
              <a:t>mln</a:t>
            </a:r>
            <a:r>
              <a:rPr lang="en-US" sz="2400" dirty="0" smtClean="0">
                <a:solidFill>
                  <a:srgbClr val="FFFF00"/>
                </a:solidFill>
                <a:latin typeface="Arial" pitchFamily="34" charset="0"/>
                <a:ea typeface="ＭＳ Ｐゴシック" pitchFamily="34" charset="-128"/>
              </a:rPr>
              <a:t>. </a:t>
            </a:r>
            <a:r>
              <a:rPr lang="en-US" sz="2400" dirty="0" err="1" smtClean="0">
                <a:solidFill>
                  <a:srgbClr val="FFFF00"/>
                </a:solidFill>
                <a:latin typeface="Arial" pitchFamily="34" charset="0"/>
                <a:ea typeface="ＭＳ Ｐゴシック" pitchFamily="34" charset="-128"/>
              </a:rPr>
              <a:t>roubles</a:t>
            </a:r>
            <a:r>
              <a:rPr lang="en-US" sz="2400" dirty="0" smtClean="0">
                <a:solidFill>
                  <a:srgbClr val="FFFF00"/>
                </a:solidFill>
                <a:latin typeface="Arial" pitchFamily="34" charset="0"/>
                <a:ea typeface="ＭＳ Ｐゴシック" pitchFamily="34" charset="-128"/>
              </a:rPr>
              <a:t>)</a:t>
            </a:r>
            <a:endParaRPr lang="ru-RU" sz="2400" dirty="0" smtClean="0">
              <a:solidFill>
                <a:srgbClr val="FFFF00"/>
              </a:solidFill>
              <a:latin typeface="Arial" pitchFamily="34" charset="0"/>
              <a:ea typeface="ＭＳ Ｐゴシック" pitchFamily="34" charset="-128"/>
            </a:endParaRPr>
          </a:p>
          <a:p>
            <a:endParaRPr lang="en-US" dirty="0" smtClean="0">
              <a:solidFill>
                <a:srgbClr val="FFFFFF"/>
              </a:solidFill>
              <a:latin typeface="Arial" pitchFamily="34" charset="0"/>
              <a:ea typeface="ＭＳ Ｐゴシック" pitchFamily="34" charset="-128"/>
            </a:endParaRPr>
          </a:p>
        </p:txBody>
      </p:sp>
      <p:sp>
        <p:nvSpPr>
          <p:cNvPr id="15363" name="TextBox 9"/>
          <p:cNvSpPr txBox="1">
            <a:spLocks noChangeArrowheads="1"/>
          </p:cNvSpPr>
          <p:nvPr/>
        </p:nvSpPr>
        <p:spPr bwMode="auto">
          <a:xfrm>
            <a:off x="1115616" y="6021288"/>
            <a:ext cx="7632700" cy="369888"/>
          </a:xfrm>
          <a:prstGeom prst="rect">
            <a:avLst/>
          </a:prstGeom>
          <a:noFill/>
          <a:ln w="9525">
            <a:noFill/>
            <a:miter lim="800000"/>
            <a:headEnd/>
            <a:tailEnd/>
          </a:ln>
        </p:spPr>
        <p:txBody>
          <a:bodyPr anchor="ctr">
            <a:spAutoFit/>
          </a:bodyPr>
          <a:lstStyle/>
          <a:p>
            <a:r>
              <a:rPr lang="en-US" b="1" dirty="0" smtClean="0">
                <a:solidFill>
                  <a:srgbClr val="FFFF00"/>
                </a:solidFill>
                <a:latin typeface="Arial" pitchFamily="34" charset="0"/>
                <a:ea typeface="ＭＳ Ｐゴシック" pitchFamily="34" charset="-128"/>
              </a:rPr>
              <a:t>The resources required are shown in red: </a:t>
            </a:r>
            <a:r>
              <a:rPr lang="ru-RU" b="1" dirty="0" smtClean="0">
                <a:solidFill>
                  <a:srgbClr val="FF0000"/>
                </a:solidFill>
                <a:latin typeface="Arial" pitchFamily="34" charset="0"/>
                <a:ea typeface="ＭＳ Ｐゴシック" pitchFamily="34" charset="-128"/>
              </a:rPr>
              <a:t>5000 </a:t>
            </a:r>
            <a:r>
              <a:rPr lang="en-US" b="1" dirty="0" err="1" smtClean="0">
                <a:solidFill>
                  <a:srgbClr val="FFFF00"/>
                </a:solidFill>
                <a:latin typeface="Arial" pitchFamily="34" charset="0"/>
                <a:ea typeface="ＭＳ Ｐゴシック" pitchFamily="34" charset="-128"/>
              </a:rPr>
              <a:t>mln</a:t>
            </a:r>
            <a:r>
              <a:rPr lang="en-US" b="1" dirty="0" smtClean="0">
                <a:solidFill>
                  <a:srgbClr val="FFFF00"/>
                </a:solidFill>
                <a:latin typeface="Arial" pitchFamily="34" charset="0"/>
                <a:ea typeface="ＭＳ Ｐゴシック" pitchFamily="34" charset="-128"/>
              </a:rPr>
              <a:t>. </a:t>
            </a:r>
            <a:r>
              <a:rPr lang="en-US" b="1" dirty="0" err="1" smtClean="0">
                <a:solidFill>
                  <a:srgbClr val="FFFF00"/>
                </a:solidFill>
                <a:latin typeface="Arial" pitchFamily="34" charset="0"/>
                <a:ea typeface="ＭＳ Ｐゴシック" pitchFamily="34" charset="-128"/>
              </a:rPr>
              <a:t>roubles</a:t>
            </a:r>
            <a:endParaRPr lang="ru-RU" b="1" dirty="0" smtClean="0">
              <a:solidFill>
                <a:srgbClr val="FFFF00"/>
              </a:solidFill>
              <a:latin typeface="Arial" pitchFamily="34" charset="0"/>
              <a:ea typeface="ＭＳ Ｐゴシック" pitchFamily="34" charset="-128"/>
            </a:endParaRPr>
          </a:p>
        </p:txBody>
      </p:sp>
      <p:graphicFrame>
        <p:nvGraphicFramePr>
          <p:cNvPr id="5" name="Таблица 4"/>
          <p:cNvGraphicFramePr>
            <a:graphicFrameLocks noGrp="1"/>
          </p:cNvGraphicFramePr>
          <p:nvPr/>
        </p:nvGraphicFramePr>
        <p:xfrm>
          <a:off x="152400" y="685800"/>
          <a:ext cx="8839200" cy="5245102"/>
        </p:xfrm>
        <a:graphic>
          <a:graphicData uri="http://schemas.openxmlformats.org/drawingml/2006/table">
            <a:tbl>
              <a:tblPr/>
              <a:tblGrid>
                <a:gridCol w="2819400"/>
                <a:gridCol w="614363"/>
                <a:gridCol w="673100"/>
                <a:gridCol w="774700"/>
                <a:gridCol w="771525"/>
                <a:gridCol w="773112"/>
                <a:gridCol w="774700"/>
                <a:gridCol w="771525"/>
                <a:gridCol w="866775"/>
              </a:tblGrid>
              <a:tr h="354013">
                <a:tc>
                  <a:txBody>
                    <a:bodyPr/>
                    <a:lstStyle/>
                    <a:p>
                      <a:pPr marL="0" marR="0" lvl="0" indent="0" algn="ctr" defTabSz="457200" rtl="0" eaLnBrk="1" fontAlgn="base" latinLnBrk="0" hangingPunct="1">
                        <a:lnSpc>
                          <a:spcPct val="115000"/>
                        </a:lnSpc>
                        <a:spcBef>
                          <a:spcPct val="0"/>
                        </a:spcBef>
                        <a:spcAft>
                          <a:spcPct val="0"/>
                        </a:spcAft>
                        <a:buClrTx/>
                        <a:buSzTx/>
                        <a:buFontTx/>
                        <a:buNone/>
                        <a:tabLst/>
                      </a:pPr>
                      <a:endParaRPr kumimoji="0" lang="en-US" sz="1000" b="0" i="0" u="none" strike="noStrike" cap="none" normalizeH="0" baseline="0" dirty="0" smtClean="0">
                        <a:ln>
                          <a:noFill/>
                        </a:ln>
                        <a:solidFill>
                          <a:schemeClr val="tx1"/>
                        </a:solidFill>
                        <a:effectLst/>
                        <a:latin typeface="Calibri" charset="0"/>
                        <a:ea typeface="ＭＳ Ｐゴシック" charset="-128"/>
                      </a:endParaRPr>
                    </a:p>
                  </a:txBody>
                  <a:tcPr marL="48877" marR="4887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115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Times New Roman" charset="0"/>
                          <a:ea typeface="ＭＳ Ｐゴシック" charset="-128"/>
                          <a:cs typeface="Times New Roman" charset="0"/>
                        </a:rPr>
                        <a:t>2010</a:t>
                      </a:r>
                      <a:endParaRPr kumimoji="0" lang="ru-RU" sz="1000" b="0" i="0" u="none" strike="noStrike" cap="none" normalizeH="0" baseline="0" smtClean="0">
                        <a:ln>
                          <a:noFill/>
                        </a:ln>
                        <a:solidFill>
                          <a:schemeClr val="tx1"/>
                        </a:solidFill>
                        <a:effectLst/>
                        <a:latin typeface="Calibri" charset="0"/>
                        <a:ea typeface="ＭＳ Ｐゴシック" charset="-128"/>
                      </a:endParaRPr>
                    </a:p>
                  </a:txBody>
                  <a:tcPr marL="48877" marR="4887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115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Times New Roman" charset="0"/>
                          <a:ea typeface="ＭＳ Ｐゴシック" charset="-128"/>
                          <a:cs typeface="Times New Roman" charset="0"/>
                        </a:rPr>
                        <a:t>2011</a:t>
                      </a:r>
                      <a:endParaRPr kumimoji="0" lang="ru-RU" sz="1000" b="0" i="0" u="none" strike="noStrike" cap="none" normalizeH="0" baseline="0" smtClean="0">
                        <a:ln>
                          <a:noFill/>
                        </a:ln>
                        <a:solidFill>
                          <a:schemeClr val="tx1"/>
                        </a:solidFill>
                        <a:effectLst/>
                        <a:latin typeface="Calibri" charset="0"/>
                        <a:ea typeface="ＭＳ Ｐゴシック" charset="-128"/>
                      </a:endParaRPr>
                    </a:p>
                  </a:txBody>
                  <a:tcPr marL="48877" marR="4887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115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Times New Roman" charset="0"/>
                          <a:ea typeface="ＭＳ Ｐゴシック" charset="-128"/>
                          <a:cs typeface="Times New Roman" charset="0"/>
                        </a:rPr>
                        <a:t>2012</a:t>
                      </a:r>
                      <a:endParaRPr kumimoji="0" lang="ru-RU" sz="1000" b="0" i="0" u="none" strike="noStrike" cap="none" normalizeH="0" baseline="0" smtClean="0">
                        <a:ln>
                          <a:noFill/>
                        </a:ln>
                        <a:solidFill>
                          <a:schemeClr val="tx1"/>
                        </a:solidFill>
                        <a:effectLst/>
                        <a:latin typeface="Calibri" charset="0"/>
                        <a:ea typeface="ＭＳ Ｐゴシック" charset="-128"/>
                      </a:endParaRPr>
                    </a:p>
                  </a:txBody>
                  <a:tcPr marL="48877" marR="4887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115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Times New Roman" charset="0"/>
                          <a:ea typeface="ＭＳ Ｐゴシック" charset="-128"/>
                          <a:cs typeface="Times New Roman" charset="0"/>
                        </a:rPr>
                        <a:t>2013</a:t>
                      </a:r>
                      <a:endParaRPr kumimoji="0" lang="ru-RU" sz="1000" b="0" i="0" u="none" strike="noStrike" cap="none" normalizeH="0" baseline="0" smtClean="0">
                        <a:ln>
                          <a:noFill/>
                        </a:ln>
                        <a:solidFill>
                          <a:schemeClr val="tx1"/>
                        </a:solidFill>
                        <a:effectLst/>
                        <a:latin typeface="Calibri" charset="0"/>
                        <a:ea typeface="ＭＳ Ｐゴシック" charset="-128"/>
                      </a:endParaRPr>
                    </a:p>
                  </a:txBody>
                  <a:tcPr marL="48877" marR="4887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115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Times New Roman" charset="0"/>
                          <a:ea typeface="ＭＳ Ｐゴシック" charset="-128"/>
                          <a:cs typeface="Times New Roman" charset="0"/>
                        </a:rPr>
                        <a:t>2014</a:t>
                      </a:r>
                      <a:endParaRPr kumimoji="0" lang="ru-RU" sz="1000" b="0" i="0" u="none" strike="noStrike" cap="none" normalizeH="0" baseline="0" smtClean="0">
                        <a:ln>
                          <a:noFill/>
                        </a:ln>
                        <a:solidFill>
                          <a:schemeClr val="tx1"/>
                        </a:solidFill>
                        <a:effectLst/>
                        <a:latin typeface="Calibri" charset="0"/>
                        <a:ea typeface="ＭＳ Ｐゴシック" charset="-128"/>
                      </a:endParaRPr>
                    </a:p>
                  </a:txBody>
                  <a:tcPr marL="48877" marR="4887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115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Times New Roman" charset="0"/>
                          <a:ea typeface="ＭＳ Ｐゴシック" charset="-128"/>
                          <a:cs typeface="Times New Roman" charset="0"/>
                        </a:rPr>
                        <a:t>2015</a:t>
                      </a:r>
                      <a:endParaRPr kumimoji="0" lang="ru-RU" sz="1000" b="0" i="0" u="none" strike="noStrike" cap="none" normalizeH="0" baseline="0" smtClean="0">
                        <a:ln>
                          <a:noFill/>
                        </a:ln>
                        <a:solidFill>
                          <a:schemeClr val="tx1"/>
                        </a:solidFill>
                        <a:effectLst/>
                        <a:latin typeface="Calibri" charset="0"/>
                        <a:ea typeface="ＭＳ Ｐゴシック" charset="-128"/>
                      </a:endParaRPr>
                    </a:p>
                  </a:txBody>
                  <a:tcPr marL="48877" marR="4887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115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Times New Roman" charset="0"/>
                          <a:ea typeface="ＭＳ Ｐゴシック" charset="-128"/>
                          <a:cs typeface="Times New Roman" charset="0"/>
                        </a:rPr>
                        <a:t>2016</a:t>
                      </a:r>
                      <a:endParaRPr kumimoji="0" lang="ru-RU" sz="1000" b="0" i="0" u="none" strike="noStrike" cap="none" normalizeH="0" baseline="0" smtClean="0">
                        <a:ln>
                          <a:noFill/>
                        </a:ln>
                        <a:solidFill>
                          <a:schemeClr val="tx1"/>
                        </a:solidFill>
                        <a:effectLst/>
                        <a:latin typeface="Calibri" charset="0"/>
                        <a:ea typeface="ＭＳ Ｐゴシック" charset="-128"/>
                      </a:endParaRPr>
                    </a:p>
                  </a:txBody>
                  <a:tcPr marL="48877" marR="4887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115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effectLst/>
                          <a:latin typeface="Times New Roman" charset="0"/>
                          <a:ea typeface="ＭＳ Ｐゴシック" charset="-128"/>
                          <a:cs typeface="Times New Roman" charset="0"/>
                        </a:rPr>
                        <a:t>Total</a:t>
                      </a:r>
                      <a:endParaRPr kumimoji="0" lang="ru-RU" sz="1000" b="0" i="0" u="none" strike="noStrike" cap="none" normalizeH="0" baseline="0" dirty="0" smtClean="0">
                        <a:ln>
                          <a:noFill/>
                        </a:ln>
                        <a:solidFill>
                          <a:schemeClr val="tx1"/>
                        </a:solidFill>
                        <a:effectLst/>
                        <a:latin typeface="Calibri" charset="0"/>
                        <a:ea typeface="ＭＳ Ｐゴシック" charset="-128"/>
                      </a:endParaRPr>
                    </a:p>
                  </a:txBody>
                  <a:tcPr marL="48877" marR="4887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42938">
                <a:tc>
                  <a:txBody>
                    <a:bodyPr/>
                    <a:lstStyle/>
                    <a:p>
                      <a:pPr marL="0" marR="0" lvl="0" indent="0" algn="l" defTabSz="457200" rtl="0" eaLnBrk="1" fontAlgn="base" latinLnBrk="0" hangingPunct="1">
                        <a:lnSpc>
                          <a:spcPct val="115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effectLst/>
                          <a:latin typeface="Times New Roman" charset="0"/>
                          <a:ea typeface="ＭＳ Ｐゴシック" charset="-128"/>
                          <a:cs typeface="Times New Roman" charset="0"/>
                        </a:rPr>
                        <a:t>Accelerator block</a:t>
                      </a:r>
                      <a:endParaRPr kumimoji="0" lang="ru-RU" sz="1000" b="0" i="0" u="none" strike="noStrike" cap="none" normalizeH="0" baseline="0" dirty="0" smtClean="0">
                        <a:ln>
                          <a:noFill/>
                        </a:ln>
                        <a:solidFill>
                          <a:schemeClr val="tx1"/>
                        </a:solidFill>
                        <a:effectLst/>
                        <a:latin typeface="Calibri" charset="0"/>
                        <a:ea typeface="ＭＳ Ｐゴシック" charset="-128"/>
                      </a:endParaRPr>
                    </a:p>
                  </a:txBody>
                  <a:tcPr marL="48877" marR="4887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457200" rtl="0" eaLnBrk="1" fontAlgn="base" latinLnBrk="0" hangingPunct="1">
                        <a:lnSpc>
                          <a:spcPct val="115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charset="0"/>
                          <a:ea typeface="ＭＳ Ｐゴシック" charset="-128"/>
                          <a:cs typeface="Times New Roman" charset="0"/>
                        </a:rPr>
                        <a:t>220</a:t>
                      </a:r>
                      <a:endParaRPr kumimoji="0" lang="ru-RU" sz="1000" b="0" i="0" u="none" strike="noStrike" cap="none" normalizeH="0" baseline="0" smtClean="0">
                        <a:ln>
                          <a:noFill/>
                        </a:ln>
                        <a:solidFill>
                          <a:schemeClr val="tx1"/>
                        </a:solidFill>
                        <a:effectLst/>
                        <a:latin typeface="Calibri" charset="0"/>
                        <a:ea typeface="ＭＳ Ｐゴシック" charset="-128"/>
                      </a:endParaRPr>
                    </a:p>
                  </a:txBody>
                  <a:tcPr marL="48877" marR="4887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457200" rtl="0" eaLnBrk="1" fontAlgn="base" latinLnBrk="0" hangingPunct="1">
                        <a:lnSpc>
                          <a:spcPct val="115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charset="0"/>
                          <a:ea typeface="ＭＳ Ｐゴシック" charset="-128"/>
                          <a:cs typeface="Times New Roman" charset="0"/>
                        </a:rPr>
                        <a:t>200</a:t>
                      </a:r>
                      <a:endParaRPr kumimoji="0" lang="ru-RU" sz="1000" b="0" i="0" u="none" strike="noStrike" cap="none" normalizeH="0" baseline="0" smtClean="0">
                        <a:ln>
                          <a:noFill/>
                        </a:ln>
                        <a:solidFill>
                          <a:schemeClr val="tx1"/>
                        </a:solidFill>
                        <a:effectLst/>
                        <a:latin typeface="Calibri" charset="0"/>
                        <a:ea typeface="ＭＳ Ｐゴシック" charset="-128"/>
                      </a:endParaRPr>
                    </a:p>
                  </a:txBody>
                  <a:tcPr marL="48877" marR="4887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457200" rtl="0" eaLnBrk="1" fontAlgn="base" latinLnBrk="0" hangingPunct="1">
                        <a:lnSpc>
                          <a:spcPct val="115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charset="0"/>
                          <a:ea typeface="ＭＳ Ｐゴシック" charset="-128"/>
                          <a:cs typeface="Times New Roman" charset="0"/>
                        </a:rPr>
                        <a:t>450</a:t>
                      </a:r>
                      <a:endParaRPr kumimoji="0" lang="ru-RU" sz="1000" b="0" i="0" u="none" strike="noStrike" cap="none" normalizeH="0" baseline="0" smtClean="0">
                        <a:ln>
                          <a:noFill/>
                        </a:ln>
                        <a:solidFill>
                          <a:schemeClr val="tx1"/>
                        </a:solidFill>
                        <a:effectLst/>
                        <a:latin typeface="Calibri" charset="0"/>
                        <a:ea typeface="ＭＳ Ｐゴシック" charset="-128"/>
                      </a:endParaRPr>
                    </a:p>
                  </a:txBody>
                  <a:tcPr marL="48877" marR="4887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457200" rtl="0" eaLnBrk="1" fontAlgn="base" latinLnBrk="0" hangingPunct="1">
                        <a:lnSpc>
                          <a:spcPct val="115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charset="0"/>
                          <a:ea typeface="ＭＳ Ｐゴシック" charset="-128"/>
                          <a:cs typeface="Times New Roman" charset="0"/>
                        </a:rPr>
                        <a:t>644</a:t>
                      </a:r>
                      <a:endParaRPr kumimoji="0" lang="ru-RU" sz="1000" b="0" i="0" u="none" strike="noStrike" cap="none" normalizeH="0" baseline="0" smtClean="0">
                        <a:ln>
                          <a:noFill/>
                        </a:ln>
                        <a:solidFill>
                          <a:schemeClr val="tx1"/>
                        </a:solidFill>
                        <a:effectLst/>
                        <a:latin typeface="Calibri" charset="0"/>
                        <a:ea typeface="ＭＳ Ｐゴシック" charset="-128"/>
                      </a:endParaRPr>
                    </a:p>
                  </a:txBody>
                  <a:tcPr marL="48877" marR="4887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457200" rtl="0" eaLnBrk="1" fontAlgn="base" latinLnBrk="0" hangingPunct="1">
                        <a:lnSpc>
                          <a:spcPct val="115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charset="0"/>
                          <a:ea typeface="ＭＳ Ｐゴシック" charset="-128"/>
                          <a:cs typeface="Times New Roman" charset="0"/>
                        </a:rPr>
                        <a:t>660</a:t>
                      </a:r>
                      <a:endParaRPr kumimoji="0" lang="ru-RU" sz="1000" b="0" i="0" u="none" strike="noStrike" cap="none" normalizeH="0" baseline="0" smtClean="0">
                        <a:ln>
                          <a:noFill/>
                        </a:ln>
                        <a:solidFill>
                          <a:schemeClr val="tx1"/>
                        </a:solidFill>
                        <a:effectLst/>
                        <a:latin typeface="Calibri" charset="0"/>
                        <a:ea typeface="ＭＳ Ｐゴシック" charset="-128"/>
                      </a:endParaRPr>
                    </a:p>
                  </a:txBody>
                  <a:tcPr marL="48877" marR="4887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457200" rtl="0" eaLnBrk="1" fontAlgn="base" latinLnBrk="0" hangingPunct="1">
                        <a:lnSpc>
                          <a:spcPct val="115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charset="0"/>
                          <a:ea typeface="ＭＳ Ｐゴシック" charset="-128"/>
                          <a:cs typeface="Times New Roman" charset="0"/>
                        </a:rPr>
                        <a:t>205</a:t>
                      </a:r>
                      <a:endParaRPr kumimoji="0" lang="ru-RU" sz="1000" b="0" i="0" u="none" strike="noStrike" cap="none" normalizeH="0" baseline="0" smtClean="0">
                        <a:ln>
                          <a:noFill/>
                        </a:ln>
                        <a:solidFill>
                          <a:schemeClr val="tx1"/>
                        </a:solidFill>
                        <a:effectLst/>
                        <a:latin typeface="Calibri" charset="0"/>
                        <a:ea typeface="ＭＳ Ｐゴシック" charset="-128"/>
                      </a:endParaRPr>
                    </a:p>
                  </a:txBody>
                  <a:tcPr marL="48877" marR="4887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457200" rtl="0" eaLnBrk="1" fontAlgn="base" latinLnBrk="0" hangingPunct="1">
                        <a:lnSpc>
                          <a:spcPct val="115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charset="0"/>
                          <a:ea typeface="ＭＳ Ｐゴシック" charset="-128"/>
                          <a:cs typeface="Times New Roman" charset="0"/>
                        </a:rPr>
                        <a:t>185</a:t>
                      </a:r>
                      <a:endParaRPr kumimoji="0" lang="ru-RU" sz="1000" b="0" i="0" u="none" strike="noStrike" cap="none" normalizeH="0" baseline="0" smtClean="0">
                        <a:ln>
                          <a:noFill/>
                        </a:ln>
                        <a:solidFill>
                          <a:schemeClr val="tx1"/>
                        </a:solidFill>
                        <a:effectLst/>
                        <a:latin typeface="Calibri" charset="0"/>
                        <a:ea typeface="ＭＳ Ｐゴシック" charset="-128"/>
                      </a:endParaRPr>
                    </a:p>
                  </a:txBody>
                  <a:tcPr marL="48877" marR="4887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457200" rtl="0" eaLnBrk="1" fontAlgn="base" latinLnBrk="0" hangingPunct="1">
                        <a:lnSpc>
                          <a:spcPct val="115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Times New Roman" charset="0"/>
                          <a:ea typeface="ＭＳ Ｐゴシック" charset="-128"/>
                          <a:cs typeface="Times New Roman" charset="0"/>
                        </a:rPr>
                        <a:t>2564</a:t>
                      </a:r>
                      <a:endParaRPr kumimoji="0" lang="ru-RU" sz="1000" b="1" i="0" u="none" strike="noStrike" cap="none" normalizeH="0" baseline="0" smtClean="0">
                        <a:ln>
                          <a:noFill/>
                        </a:ln>
                        <a:solidFill>
                          <a:schemeClr val="tx1"/>
                        </a:solidFill>
                        <a:effectLst/>
                        <a:latin typeface="Calibri" charset="0"/>
                        <a:ea typeface="ＭＳ Ｐゴシック" charset="-128"/>
                      </a:endParaRPr>
                    </a:p>
                  </a:txBody>
                  <a:tcPr marL="48877" marR="4887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941388">
                <a:tc>
                  <a:txBody>
                    <a:bodyPr/>
                    <a:lstStyle/>
                    <a:p>
                      <a:pPr marL="0" marR="0" lvl="0" indent="0" algn="l" defTabSz="457200" rtl="0" eaLnBrk="1" fontAlgn="base" latinLnBrk="0" hangingPunct="1">
                        <a:lnSpc>
                          <a:spcPct val="115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effectLst/>
                          <a:latin typeface="Times New Roman" charset="0"/>
                          <a:ea typeface="ＭＳ Ｐゴシック" charset="-128"/>
                          <a:cs typeface="Times New Roman" charset="0"/>
                        </a:rPr>
                        <a:t>Experimental block</a:t>
                      </a:r>
                      <a:r>
                        <a:rPr kumimoji="0" lang="ru-RU" sz="1800" b="1" i="0" u="none" strike="noStrike" cap="none" normalizeH="0" baseline="0" dirty="0" smtClean="0">
                          <a:ln>
                            <a:noFill/>
                          </a:ln>
                          <a:solidFill>
                            <a:schemeClr val="tx1"/>
                          </a:solidFill>
                          <a:effectLst/>
                          <a:latin typeface="Times New Roman" charset="0"/>
                          <a:ea typeface="ＭＳ Ｐゴシック" charset="-128"/>
                          <a:cs typeface="Times New Roman" charset="0"/>
                        </a:rPr>
                        <a:t>  </a:t>
                      </a:r>
                      <a:r>
                        <a:rPr kumimoji="0" lang="ru-RU" sz="1800" b="0" i="1" u="none" strike="noStrike" cap="none" normalizeH="0" baseline="0" dirty="0" smtClean="0">
                          <a:ln>
                            <a:noFill/>
                          </a:ln>
                          <a:solidFill>
                            <a:schemeClr val="tx1"/>
                          </a:solidFill>
                          <a:effectLst/>
                          <a:latin typeface="Times New Roman" charset="0"/>
                          <a:ea typeface="ＭＳ Ｐゴシック" charset="-128"/>
                          <a:cs typeface="Times New Roman" charset="0"/>
                        </a:rPr>
                        <a:t>(</a:t>
                      </a:r>
                      <a:r>
                        <a:rPr kumimoji="0" lang="en-US" sz="1800" b="0" i="1" u="none" strike="noStrike" cap="none" normalizeH="0" baseline="0" dirty="0" smtClean="0">
                          <a:ln>
                            <a:noFill/>
                          </a:ln>
                          <a:solidFill>
                            <a:schemeClr val="tx1"/>
                          </a:solidFill>
                          <a:effectLst/>
                          <a:latin typeface="Times New Roman" charset="0"/>
                          <a:ea typeface="ＭＳ Ｐゴシック" charset="-128"/>
                          <a:cs typeface="Times New Roman" charset="0"/>
                        </a:rPr>
                        <a:t>Detectors</a:t>
                      </a:r>
                      <a:r>
                        <a:rPr kumimoji="0" lang="ru-RU" sz="1800" b="0" i="1" u="none" strike="noStrike" cap="none" normalizeH="0" baseline="0" dirty="0" smtClean="0">
                          <a:ln>
                            <a:noFill/>
                          </a:ln>
                          <a:solidFill>
                            <a:schemeClr val="tx1"/>
                          </a:solidFill>
                          <a:effectLst/>
                          <a:latin typeface="Times New Roman" charset="0"/>
                          <a:ea typeface="ＭＳ Ｐゴシック" charset="-128"/>
                          <a:cs typeface="Times New Roman" charset="0"/>
                        </a:rPr>
                        <a:t>)</a:t>
                      </a:r>
                      <a:endParaRPr kumimoji="0" lang="ru-RU" sz="1000" b="0" i="1" u="none" strike="noStrike" cap="none" normalizeH="0" baseline="0" dirty="0" smtClean="0">
                        <a:ln>
                          <a:noFill/>
                        </a:ln>
                        <a:solidFill>
                          <a:schemeClr val="tx1"/>
                        </a:solidFill>
                        <a:effectLst/>
                        <a:latin typeface="Calibri" charset="0"/>
                        <a:ea typeface="ＭＳ Ｐゴシック" charset="-128"/>
                      </a:endParaRPr>
                    </a:p>
                  </a:txBody>
                  <a:tcPr marL="48877" marR="4887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457200" rtl="0" eaLnBrk="1" fontAlgn="base" latinLnBrk="0" hangingPunct="1">
                        <a:lnSpc>
                          <a:spcPct val="115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charset="0"/>
                          <a:ea typeface="ＭＳ Ｐゴシック" charset="-128"/>
                          <a:cs typeface="Times New Roman" charset="0"/>
                        </a:rPr>
                        <a:t>30</a:t>
                      </a:r>
                      <a:endParaRPr kumimoji="0" lang="ru-RU" sz="1000" b="0" i="0" u="none" strike="noStrike" cap="none" normalizeH="0" baseline="0" dirty="0" smtClean="0">
                        <a:ln>
                          <a:noFill/>
                        </a:ln>
                        <a:solidFill>
                          <a:schemeClr val="tx1"/>
                        </a:solidFill>
                        <a:effectLst/>
                        <a:latin typeface="Calibri" charset="0"/>
                        <a:ea typeface="ＭＳ Ｐゴシック" charset="-128"/>
                      </a:endParaRPr>
                    </a:p>
                  </a:txBody>
                  <a:tcPr marL="48877" marR="4887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457200" rtl="0" eaLnBrk="1" fontAlgn="base" latinLnBrk="0" hangingPunct="1">
                        <a:lnSpc>
                          <a:spcPct val="115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charset="0"/>
                          <a:ea typeface="ＭＳ Ｐゴシック" charset="-128"/>
                          <a:cs typeface="Times New Roman" charset="0"/>
                        </a:rPr>
                        <a:t>37</a:t>
                      </a:r>
                      <a:endParaRPr kumimoji="0" lang="ru-RU" sz="1000" b="0" i="0" u="none" strike="noStrike" cap="none" normalizeH="0" baseline="0" smtClean="0">
                        <a:ln>
                          <a:noFill/>
                        </a:ln>
                        <a:solidFill>
                          <a:schemeClr val="tx1"/>
                        </a:solidFill>
                        <a:effectLst/>
                        <a:latin typeface="Calibri" charset="0"/>
                        <a:ea typeface="ＭＳ Ｐゴシック" charset="-128"/>
                      </a:endParaRPr>
                    </a:p>
                  </a:txBody>
                  <a:tcPr marL="48877" marR="4887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457200" rtl="0" eaLnBrk="1" fontAlgn="base" latinLnBrk="0" hangingPunct="1">
                        <a:lnSpc>
                          <a:spcPct val="115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charset="0"/>
                          <a:ea typeface="ＭＳ Ｐゴシック" charset="-128"/>
                          <a:cs typeface="Times New Roman" charset="0"/>
                        </a:rPr>
                        <a:t>230</a:t>
                      </a:r>
                      <a:endParaRPr kumimoji="0" lang="ru-RU" sz="1000" b="0" i="0" u="none" strike="noStrike" cap="none" normalizeH="0" baseline="0" smtClean="0">
                        <a:ln>
                          <a:noFill/>
                        </a:ln>
                        <a:solidFill>
                          <a:schemeClr val="tx1"/>
                        </a:solidFill>
                        <a:effectLst/>
                        <a:latin typeface="Calibri" charset="0"/>
                        <a:ea typeface="ＭＳ Ｐゴシック" charset="-128"/>
                      </a:endParaRPr>
                    </a:p>
                    <a:p>
                      <a:pPr marL="0" marR="0" lvl="0" indent="0" algn="r" defTabSz="457200" rtl="0" eaLnBrk="1" fontAlgn="base" latinLnBrk="0" hangingPunct="1">
                        <a:lnSpc>
                          <a:spcPct val="115000"/>
                        </a:lnSpc>
                        <a:spcBef>
                          <a:spcPct val="0"/>
                        </a:spcBef>
                        <a:spcAft>
                          <a:spcPct val="0"/>
                        </a:spcAft>
                        <a:buClrTx/>
                        <a:buSzTx/>
                        <a:buFontTx/>
                        <a:buNone/>
                        <a:tabLst/>
                      </a:pPr>
                      <a:r>
                        <a:rPr kumimoji="0" lang="en-US" sz="1800" b="0" i="0" u="none" strike="noStrike" cap="none" normalizeH="0" baseline="0" smtClean="0">
                          <a:ln>
                            <a:noFill/>
                          </a:ln>
                          <a:solidFill>
                            <a:srgbClr val="FF0000"/>
                          </a:solidFill>
                          <a:effectLst/>
                          <a:latin typeface="Times New Roman" charset="0"/>
                          <a:ea typeface="ＭＳ Ｐゴシック" charset="-128"/>
                          <a:cs typeface="Times New Roman" charset="0"/>
                        </a:rPr>
                        <a:t>400</a:t>
                      </a:r>
                      <a:endParaRPr kumimoji="0" lang="ru-RU" sz="1000" b="0" i="0" u="none" strike="noStrike" cap="none" normalizeH="0" baseline="0" smtClean="0">
                        <a:ln>
                          <a:noFill/>
                        </a:ln>
                        <a:solidFill>
                          <a:schemeClr val="tx1"/>
                        </a:solidFill>
                        <a:effectLst/>
                        <a:latin typeface="Calibri" charset="0"/>
                        <a:ea typeface="ＭＳ Ｐゴシック" charset="-128"/>
                      </a:endParaRPr>
                    </a:p>
                  </a:txBody>
                  <a:tcPr marL="48877" marR="4887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457200" rtl="0" eaLnBrk="1" fontAlgn="base" latinLnBrk="0" hangingPunct="1">
                        <a:lnSpc>
                          <a:spcPct val="115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charset="0"/>
                          <a:ea typeface="ＭＳ Ｐゴシック" charset="-128"/>
                          <a:cs typeface="Times New Roman" charset="0"/>
                        </a:rPr>
                        <a:t>353</a:t>
                      </a:r>
                      <a:endParaRPr kumimoji="0" lang="ru-RU" sz="1000" b="0" i="0" u="none" strike="noStrike" cap="none" normalizeH="0" baseline="0" smtClean="0">
                        <a:ln>
                          <a:noFill/>
                        </a:ln>
                        <a:solidFill>
                          <a:schemeClr val="tx1"/>
                        </a:solidFill>
                        <a:effectLst/>
                        <a:latin typeface="Calibri" charset="0"/>
                        <a:ea typeface="ＭＳ Ｐゴシック" charset="-128"/>
                      </a:endParaRPr>
                    </a:p>
                    <a:p>
                      <a:pPr marL="0" marR="0" lvl="0" indent="0" algn="r" defTabSz="457200" rtl="0" eaLnBrk="1" fontAlgn="base" latinLnBrk="0" hangingPunct="1">
                        <a:lnSpc>
                          <a:spcPct val="115000"/>
                        </a:lnSpc>
                        <a:spcBef>
                          <a:spcPct val="0"/>
                        </a:spcBef>
                        <a:spcAft>
                          <a:spcPct val="0"/>
                        </a:spcAft>
                        <a:buClrTx/>
                        <a:buSzTx/>
                        <a:buFontTx/>
                        <a:buNone/>
                        <a:tabLst/>
                      </a:pPr>
                      <a:r>
                        <a:rPr kumimoji="0" lang="en-US" sz="1800" b="0" i="0" u="none" strike="noStrike" cap="none" normalizeH="0" baseline="0" smtClean="0">
                          <a:ln>
                            <a:noFill/>
                          </a:ln>
                          <a:solidFill>
                            <a:srgbClr val="FF0000"/>
                          </a:solidFill>
                          <a:effectLst/>
                          <a:latin typeface="Times New Roman" charset="0"/>
                          <a:ea typeface="ＭＳ Ｐゴシック" charset="-128"/>
                          <a:cs typeface="Times New Roman" charset="0"/>
                        </a:rPr>
                        <a:t>500</a:t>
                      </a:r>
                      <a:endParaRPr kumimoji="0" lang="ru-RU" sz="1000" b="0" i="0" u="none" strike="noStrike" cap="none" normalizeH="0" baseline="0" smtClean="0">
                        <a:ln>
                          <a:noFill/>
                        </a:ln>
                        <a:solidFill>
                          <a:schemeClr val="tx1"/>
                        </a:solidFill>
                        <a:effectLst/>
                        <a:latin typeface="Calibri" charset="0"/>
                        <a:ea typeface="ＭＳ Ｐゴシック" charset="-128"/>
                      </a:endParaRPr>
                    </a:p>
                  </a:txBody>
                  <a:tcPr marL="48877" marR="4887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457200" rtl="0" eaLnBrk="1" fontAlgn="base" latinLnBrk="0" hangingPunct="1">
                        <a:lnSpc>
                          <a:spcPct val="115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charset="0"/>
                          <a:ea typeface="ＭＳ Ｐゴシック" charset="-128"/>
                          <a:cs typeface="Times New Roman" charset="0"/>
                        </a:rPr>
                        <a:t>340</a:t>
                      </a:r>
                      <a:endParaRPr kumimoji="0" lang="ru-RU" sz="1000" b="0" i="0" u="none" strike="noStrike" cap="none" normalizeH="0" baseline="0" smtClean="0">
                        <a:ln>
                          <a:noFill/>
                        </a:ln>
                        <a:solidFill>
                          <a:schemeClr val="tx1"/>
                        </a:solidFill>
                        <a:effectLst/>
                        <a:latin typeface="Calibri" charset="0"/>
                        <a:ea typeface="ＭＳ Ｐゴシック" charset="-128"/>
                      </a:endParaRPr>
                    </a:p>
                    <a:p>
                      <a:pPr marL="0" marR="0" lvl="0" indent="0" algn="r" defTabSz="457200" rtl="0" eaLnBrk="1" fontAlgn="base" latinLnBrk="0" hangingPunct="1">
                        <a:lnSpc>
                          <a:spcPct val="115000"/>
                        </a:lnSpc>
                        <a:spcBef>
                          <a:spcPct val="0"/>
                        </a:spcBef>
                        <a:spcAft>
                          <a:spcPct val="0"/>
                        </a:spcAft>
                        <a:buClrTx/>
                        <a:buSzTx/>
                        <a:buFontTx/>
                        <a:buNone/>
                        <a:tabLst/>
                      </a:pPr>
                      <a:r>
                        <a:rPr kumimoji="0" lang="en-US" sz="1800" b="0" i="0" u="none" strike="noStrike" cap="none" normalizeH="0" baseline="0" smtClean="0">
                          <a:ln>
                            <a:noFill/>
                          </a:ln>
                          <a:solidFill>
                            <a:srgbClr val="FF0000"/>
                          </a:solidFill>
                          <a:effectLst/>
                          <a:latin typeface="Times New Roman" charset="0"/>
                          <a:ea typeface="ＭＳ Ｐゴシック" charset="-128"/>
                          <a:cs typeface="Times New Roman" charset="0"/>
                        </a:rPr>
                        <a:t>500</a:t>
                      </a:r>
                      <a:endParaRPr kumimoji="0" lang="ru-RU" sz="1000" b="0" i="0" u="none" strike="noStrike" cap="none" normalizeH="0" baseline="0" smtClean="0">
                        <a:ln>
                          <a:noFill/>
                        </a:ln>
                        <a:solidFill>
                          <a:schemeClr val="tx1"/>
                        </a:solidFill>
                        <a:effectLst/>
                        <a:latin typeface="Calibri" charset="0"/>
                        <a:ea typeface="ＭＳ Ｐゴシック" charset="-128"/>
                      </a:endParaRPr>
                    </a:p>
                  </a:txBody>
                  <a:tcPr marL="48877" marR="4887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457200" rtl="0" eaLnBrk="1" fontAlgn="base" latinLnBrk="0" hangingPunct="1">
                        <a:lnSpc>
                          <a:spcPct val="115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charset="0"/>
                          <a:ea typeface="ＭＳ Ｐゴシック" charset="-128"/>
                          <a:cs typeface="Times New Roman" charset="0"/>
                        </a:rPr>
                        <a:t>230</a:t>
                      </a:r>
                      <a:endParaRPr kumimoji="0" lang="ru-RU" sz="1000" b="0" i="0" u="none" strike="noStrike" cap="none" normalizeH="0" baseline="0" smtClean="0">
                        <a:ln>
                          <a:noFill/>
                        </a:ln>
                        <a:solidFill>
                          <a:schemeClr val="tx1"/>
                        </a:solidFill>
                        <a:effectLst/>
                        <a:latin typeface="Calibri" charset="0"/>
                        <a:ea typeface="ＭＳ Ｐゴシック" charset="-128"/>
                      </a:endParaRPr>
                    </a:p>
                    <a:p>
                      <a:pPr marL="0" marR="0" lvl="0" indent="0" algn="r" defTabSz="457200" rtl="0" eaLnBrk="1" fontAlgn="base" latinLnBrk="0" hangingPunct="1">
                        <a:lnSpc>
                          <a:spcPct val="115000"/>
                        </a:lnSpc>
                        <a:spcBef>
                          <a:spcPct val="0"/>
                        </a:spcBef>
                        <a:spcAft>
                          <a:spcPct val="0"/>
                        </a:spcAft>
                        <a:buClrTx/>
                        <a:buSzTx/>
                        <a:buFontTx/>
                        <a:buNone/>
                        <a:tabLst/>
                      </a:pPr>
                      <a:r>
                        <a:rPr kumimoji="0" lang="en-US" sz="1800" b="0" i="0" u="none" strike="noStrike" cap="none" normalizeH="0" baseline="0" smtClean="0">
                          <a:ln>
                            <a:noFill/>
                          </a:ln>
                          <a:solidFill>
                            <a:srgbClr val="FF0000"/>
                          </a:solidFill>
                          <a:effectLst/>
                          <a:latin typeface="Times New Roman" charset="0"/>
                          <a:ea typeface="ＭＳ Ｐゴシック" charset="-128"/>
                          <a:cs typeface="Times New Roman" charset="0"/>
                        </a:rPr>
                        <a:t>700</a:t>
                      </a:r>
                      <a:endParaRPr kumimoji="0" lang="ru-RU" sz="1000" b="0" i="0" u="none" strike="noStrike" cap="none" normalizeH="0" baseline="0" smtClean="0">
                        <a:ln>
                          <a:noFill/>
                        </a:ln>
                        <a:solidFill>
                          <a:schemeClr val="tx1"/>
                        </a:solidFill>
                        <a:effectLst/>
                        <a:latin typeface="Calibri" charset="0"/>
                        <a:ea typeface="ＭＳ Ｐゴシック" charset="-128"/>
                      </a:endParaRPr>
                    </a:p>
                  </a:txBody>
                  <a:tcPr marL="48877" marR="4887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457200" rtl="0" eaLnBrk="1" fontAlgn="base" latinLnBrk="0" hangingPunct="1">
                        <a:lnSpc>
                          <a:spcPct val="115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charset="0"/>
                          <a:ea typeface="ＭＳ Ｐゴシック" charset="-128"/>
                          <a:cs typeface="Times New Roman" charset="0"/>
                        </a:rPr>
                        <a:t>130</a:t>
                      </a:r>
                      <a:endParaRPr kumimoji="0" lang="ru-RU" sz="1000" b="0" i="0" u="none" strike="noStrike" cap="none" normalizeH="0" baseline="0" smtClean="0">
                        <a:ln>
                          <a:noFill/>
                        </a:ln>
                        <a:solidFill>
                          <a:schemeClr val="tx1"/>
                        </a:solidFill>
                        <a:effectLst/>
                        <a:latin typeface="Calibri" charset="0"/>
                        <a:ea typeface="ＭＳ Ｐゴシック" charset="-128"/>
                      </a:endParaRPr>
                    </a:p>
                    <a:p>
                      <a:pPr marL="0" marR="0" lvl="0" indent="0" algn="r" defTabSz="457200" rtl="0" eaLnBrk="1" fontAlgn="base" latinLnBrk="0" hangingPunct="1">
                        <a:lnSpc>
                          <a:spcPct val="115000"/>
                        </a:lnSpc>
                        <a:spcBef>
                          <a:spcPct val="0"/>
                        </a:spcBef>
                        <a:spcAft>
                          <a:spcPct val="0"/>
                        </a:spcAft>
                        <a:buClrTx/>
                        <a:buSzTx/>
                        <a:buFontTx/>
                        <a:buNone/>
                        <a:tabLst/>
                      </a:pPr>
                      <a:r>
                        <a:rPr kumimoji="0" lang="en-US" sz="1800" b="0" i="0" u="none" strike="noStrike" cap="none" normalizeH="0" baseline="0" smtClean="0">
                          <a:ln>
                            <a:noFill/>
                          </a:ln>
                          <a:solidFill>
                            <a:srgbClr val="FF0000"/>
                          </a:solidFill>
                          <a:effectLst/>
                          <a:latin typeface="Times New Roman" charset="0"/>
                          <a:ea typeface="ＭＳ Ｐゴシック" charset="-128"/>
                          <a:cs typeface="Times New Roman" charset="0"/>
                        </a:rPr>
                        <a:t>600</a:t>
                      </a:r>
                      <a:endParaRPr kumimoji="0" lang="ru-RU" sz="1000" b="0" i="0" u="none" strike="noStrike" cap="none" normalizeH="0" baseline="0" smtClean="0">
                        <a:ln>
                          <a:noFill/>
                        </a:ln>
                        <a:solidFill>
                          <a:schemeClr val="tx1"/>
                        </a:solidFill>
                        <a:effectLst/>
                        <a:latin typeface="Calibri" charset="0"/>
                        <a:ea typeface="ＭＳ Ｐゴシック" charset="-128"/>
                      </a:endParaRPr>
                    </a:p>
                  </a:txBody>
                  <a:tcPr marL="48877" marR="4887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457200" rtl="0" eaLnBrk="1" fontAlgn="base" latinLnBrk="0" hangingPunct="1">
                        <a:lnSpc>
                          <a:spcPct val="115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Times New Roman" charset="0"/>
                          <a:ea typeface="ＭＳ Ｐゴシック" charset="-128"/>
                          <a:cs typeface="Times New Roman" charset="0"/>
                        </a:rPr>
                        <a:t>1350</a:t>
                      </a:r>
                      <a:endParaRPr kumimoji="0" lang="ru-RU" sz="1000" b="1" i="0" u="none" strike="noStrike" cap="none" normalizeH="0" baseline="0" smtClean="0">
                        <a:ln>
                          <a:noFill/>
                        </a:ln>
                        <a:solidFill>
                          <a:schemeClr val="tx1"/>
                        </a:solidFill>
                        <a:effectLst/>
                        <a:latin typeface="Calibri" charset="0"/>
                        <a:ea typeface="ＭＳ Ｐゴシック" charset="-128"/>
                      </a:endParaRPr>
                    </a:p>
                    <a:p>
                      <a:pPr marL="0" marR="0" lvl="0" indent="0" algn="r" defTabSz="457200" rtl="0" eaLnBrk="1" fontAlgn="base" latinLnBrk="0" hangingPunct="1">
                        <a:lnSpc>
                          <a:spcPct val="115000"/>
                        </a:lnSpc>
                        <a:spcBef>
                          <a:spcPct val="0"/>
                        </a:spcBef>
                        <a:spcAft>
                          <a:spcPct val="0"/>
                        </a:spcAft>
                        <a:buClrTx/>
                        <a:buSzTx/>
                        <a:buFontTx/>
                        <a:buNone/>
                        <a:tabLst/>
                      </a:pPr>
                      <a:r>
                        <a:rPr kumimoji="0" lang="en-US" sz="1800" b="1" i="0" u="none" strike="noStrike" cap="none" normalizeH="0" baseline="0" smtClean="0">
                          <a:ln>
                            <a:noFill/>
                          </a:ln>
                          <a:solidFill>
                            <a:srgbClr val="FF0000"/>
                          </a:solidFill>
                          <a:effectLst/>
                          <a:latin typeface="Times New Roman" charset="0"/>
                          <a:ea typeface="ＭＳ Ｐゴシック" charset="-128"/>
                          <a:cs typeface="Times New Roman" charset="0"/>
                        </a:rPr>
                        <a:t>2700</a:t>
                      </a:r>
                      <a:endParaRPr kumimoji="0" lang="ru-RU" sz="1000" b="1" i="0" u="none" strike="noStrike" cap="none" normalizeH="0" baseline="0" smtClean="0">
                        <a:ln>
                          <a:noFill/>
                        </a:ln>
                        <a:solidFill>
                          <a:schemeClr val="tx1"/>
                        </a:solidFill>
                        <a:effectLst/>
                        <a:latin typeface="Calibri" charset="0"/>
                        <a:ea typeface="ＭＳ Ｐゴシック" charset="-128"/>
                      </a:endParaRPr>
                    </a:p>
                  </a:txBody>
                  <a:tcPr marL="48877" marR="4887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941388">
                <a:tc>
                  <a:txBody>
                    <a:bodyPr/>
                    <a:lstStyle/>
                    <a:p>
                      <a:pPr marL="0" marR="0" lvl="0" indent="0" algn="l" defTabSz="457200" rtl="0" eaLnBrk="1" fontAlgn="base" latinLnBrk="0" hangingPunct="1">
                        <a:lnSpc>
                          <a:spcPct val="115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effectLst/>
                          <a:latin typeface="Times New Roman" charset="0"/>
                          <a:ea typeface="ＭＳ Ｐゴシック" charset="-128"/>
                          <a:cs typeface="Times New Roman" charset="0"/>
                        </a:rPr>
                        <a:t>Applied research and innovations</a:t>
                      </a:r>
                      <a:endParaRPr kumimoji="0" lang="ru-RU" sz="1800" b="1" i="0" u="none" strike="noStrike" cap="none" normalizeH="0" baseline="0" dirty="0" smtClean="0">
                        <a:ln>
                          <a:noFill/>
                        </a:ln>
                        <a:solidFill>
                          <a:schemeClr val="tx1"/>
                        </a:solidFill>
                        <a:effectLst/>
                        <a:latin typeface="Times New Roman" charset="0"/>
                        <a:ea typeface="ＭＳ Ｐゴシック" charset="-128"/>
                        <a:cs typeface="Times New Roman" charset="0"/>
                      </a:endParaRPr>
                    </a:p>
                  </a:txBody>
                  <a:tcPr marL="48877" marR="4887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457200" rtl="0" eaLnBrk="1" fontAlgn="base" latinLnBrk="0" hangingPunct="1">
                        <a:lnSpc>
                          <a:spcPct val="115000"/>
                        </a:lnSpc>
                        <a:spcBef>
                          <a:spcPct val="0"/>
                        </a:spcBef>
                        <a:spcAft>
                          <a:spcPct val="0"/>
                        </a:spcAft>
                        <a:buClrTx/>
                        <a:buSzTx/>
                        <a:buFontTx/>
                        <a:buNone/>
                        <a:tabLst/>
                      </a:pPr>
                      <a:endParaRPr kumimoji="0" lang="en-US" sz="1000" b="0" i="0" u="none" strike="noStrike" cap="none" normalizeH="0" baseline="0" dirty="0" smtClean="0">
                        <a:ln>
                          <a:noFill/>
                        </a:ln>
                        <a:solidFill>
                          <a:schemeClr val="tx1"/>
                        </a:solidFill>
                        <a:effectLst/>
                        <a:latin typeface="Calibri" charset="0"/>
                        <a:ea typeface="ＭＳ Ｐゴシック" charset="-128"/>
                      </a:endParaRPr>
                    </a:p>
                  </a:txBody>
                  <a:tcPr marL="48877" marR="48877" marT="0"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457200" rtl="0" eaLnBrk="1" fontAlgn="base" latinLnBrk="0" hangingPunct="1">
                        <a:lnSpc>
                          <a:spcPct val="115000"/>
                        </a:lnSpc>
                        <a:spcBef>
                          <a:spcPct val="0"/>
                        </a:spcBef>
                        <a:spcAft>
                          <a:spcPct val="0"/>
                        </a:spcAft>
                        <a:buClrTx/>
                        <a:buSzTx/>
                        <a:buFontTx/>
                        <a:buNone/>
                        <a:tabLst/>
                      </a:pPr>
                      <a:endParaRPr kumimoji="0" lang="en-US" sz="1000" b="0" i="0" u="none" strike="noStrike" cap="none" normalizeH="0" baseline="0" dirty="0" smtClean="0">
                        <a:ln>
                          <a:noFill/>
                        </a:ln>
                        <a:solidFill>
                          <a:schemeClr val="tx1"/>
                        </a:solidFill>
                        <a:effectLst/>
                        <a:latin typeface="Calibri" charset="0"/>
                        <a:ea typeface="ＭＳ Ｐゴシック" charset="-128"/>
                      </a:endParaRPr>
                    </a:p>
                  </a:txBody>
                  <a:tcPr marL="48877" marR="48877" marT="0"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457200" rtl="0" eaLnBrk="1" fontAlgn="base" latinLnBrk="0" hangingPunct="1">
                        <a:lnSpc>
                          <a:spcPct val="115000"/>
                        </a:lnSpc>
                        <a:spcBef>
                          <a:spcPct val="0"/>
                        </a:spcBef>
                        <a:spcAft>
                          <a:spcPct val="0"/>
                        </a:spcAft>
                        <a:buClrTx/>
                        <a:buSzTx/>
                        <a:buFontTx/>
                        <a:buNone/>
                        <a:tabLst/>
                      </a:pPr>
                      <a:endParaRPr kumimoji="0" lang="en-US" sz="1000" b="0" i="0" u="none" strike="noStrike" cap="none" normalizeH="0" baseline="0" dirty="0" smtClean="0">
                        <a:ln>
                          <a:noFill/>
                        </a:ln>
                        <a:solidFill>
                          <a:schemeClr val="tx1"/>
                        </a:solidFill>
                        <a:effectLst/>
                        <a:latin typeface="Calibri" charset="0"/>
                        <a:ea typeface="ＭＳ Ｐゴシック" charset="-128"/>
                      </a:endParaRPr>
                    </a:p>
                  </a:txBody>
                  <a:tcPr marL="48877" marR="48877" marT="0"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457200" rtl="0" eaLnBrk="1" fontAlgn="base" latinLnBrk="0" hangingPunct="1">
                        <a:lnSpc>
                          <a:spcPct val="115000"/>
                        </a:lnSpc>
                        <a:spcBef>
                          <a:spcPct val="0"/>
                        </a:spcBef>
                        <a:spcAft>
                          <a:spcPct val="0"/>
                        </a:spcAft>
                        <a:buClrTx/>
                        <a:buSzTx/>
                        <a:buFontTx/>
                        <a:buNone/>
                        <a:tabLst/>
                      </a:pPr>
                      <a:r>
                        <a:rPr kumimoji="0" lang="ru-RU" sz="1800" b="0" i="0" u="none" strike="noStrike" cap="none" normalizeH="0" baseline="0" smtClean="0">
                          <a:ln>
                            <a:noFill/>
                          </a:ln>
                          <a:solidFill>
                            <a:srgbClr val="FF0000"/>
                          </a:solidFill>
                          <a:effectLst/>
                          <a:latin typeface="Times New Roman" charset="0"/>
                          <a:ea typeface="ＭＳ Ｐゴシック" charset="-128"/>
                          <a:cs typeface="Times New Roman" charset="0"/>
                        </a:rPr>
                        <a:t>100</a:t>
                      </a:r>
                      <a:endParaRPr kumimoji="0" lang="ru-RU" sz="1000" b="0" i="0" u="none" strike="noStrike" cap="none" normalizeH="0" baseline="0" smtClean="0">
                        <a:ln>
                          <a:noFill/>
                        </a:ln>
                        <a:solidFill>
                          <a:schemeClr val="tx1"/>
                        </a:solidFill>
                        <a:effectLst/>
                        <a:latin typeface="Calibri" charset="0"/>
                        <a:ea typeface="ＭＳ Ｐゴシック" charset="-128"/>
                      </a:endParaRPr>
                    </a:p>
                  </a:txBody>
                  <a:tcPr marL="48877" marR="48877" marT="0"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457200" rtl="0" eaLnBrk="1" fontAlgn="base" latinLnBrk="0" hangingPunct="1">
                        <a:lnSpc>
                          <a:spcPct val="115000"/>
                        </a:lnSpc>
                        <a:spcBef>
                          <a:spcPct val="0"/>
                        </a:spcBef>
                        <a:spcAft>
                          <a:spcPct val="0"/>
                        </a:spcAft>
                        <a:buClrTx/>
                        <a:buSzTx/>
                        <a:buFontTx/>
                        <a:buNone/>
                        <a:tabLst/>
                      </a:pPr>
                      <a:r>
                        <a:rPr kumimoji="0" lang="ru-RU" sz="1800" b="0" i="0" u="none" strike="noStrike" cap="none" normalizeH="0" baseline="0" smtClean="0">
                          <a:ln>
                            <a:noFill/>
                          </a:ln>
                          <a:solidFill>
                            <a:srgbClr val="FF0000"/>
                          </a:solidFill>
                          <a:effectLst/>
                          <a:latin typeface="Times New Roman" charset="0"/>
                          <a:ea typeface="ＭＳ Ｐゴシック" charset="-128"/>
                          <a:cs typeface="Times New Roman" charset="0"/>
                        </a:rPr>
                        <a:t>200</a:t>
                      </a:r>
                      <a:endParaRPr kumimoji="0" lang="ru-RU" sz="1000" b="0" i="0" u="none" strike="noStrike" cap="none" normalizeH="0" baseline="0" smtClean="0">
                        <a:ln>
                          <a:noFill/>
                        </a:ln>
                        <a:solidFill>
                          <a:schemeClr val="tx1"/>
                        </a:solidFill>
                        <a:effectLst/>
                        <a:latin typeface="Calibri" charset="0"/>
                        <a:ea typeface="ＭＳ Ｐゴシック" charset="-128"/>
                      </a:endParaRPr>
                    </a:p>
                  </a:txBody>
                  <a:tcPr marL="48877" marR="48877" marT="0"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457200" rtl="0" eaLnBrk="1" fontAlgn="base" latinLnBrk="0" hangingPunct="1">
                        <a:lnSpc>
                          <a:spcPct val="115000"/>
                        </a:lnSpc>
                        <a:spcBef>
                          <a:spcPct val="0"/>
                        </a:spcBef>
                        <a:spcAft>
                          <a:spcPct val="0"/>
                        </a:spcAft>
                        <a:buClrTx/>
                        <a:buSzTx/>
                        <a:buFontTx/>
                        <a:buNone/>
                        <a:tabLst/>
                      </a:pPr>
                      <a:r>
                        <a:rPr kumimoji="0" lang="ru-RU" sz="1800" b="0" i="0" u="none" strike="noStrike" cap="none" normalizeH="0" baseline="0" smtClean="0">
                          <a:ln>
                            <a:noFill/>
                          </a:ln>
                          <a:solidFill>
                            <a:srgbClr val="FF0000"/>
                          </a:solidFill>
                          <a:effectLst/>
                          <a:latin typeface="Times New Roman" charset="0"/>
                          <a:ea typeface="ＭＳ Ｐゴシック" charset="-128"/>
                          <a:cs typeface="Times New Roman" charset="0"/>
                        </a:rPr>
                        <a:t>250</a:t>
                      </a:r>
                      <a:endParaRPr kumimoji="0" lang="ru-RU" sz="1000" b="0" i="0" u="none" strike="noStrike" cap="none" normalizeH="0" baseline="0" smtClean="0">
                        <a:ln>
                          <a:noFill/>
                        </a:ln>
                        <a:solidFill>
                          <a:schemeClr val="tx1"/>
                        </a:solidFill>
                        <a:effectLst/>
                        <a:latin typeface="Calibri" charset="0"/>
                        <a:ea typeface="ＭＳ Ｐゴシック" charset="-128"/>
                      </a:endParaRPr>
                    </a:p>
                  </a:txBody>
                  <a:tcPr marL="48877" marR="48877" marT="0"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457200" rtl="0" eaLnBrk="1" fontAlgn="base" latinLnBrk="0" hangingPunct="1">
                        <a:lnSpc>
                          <a:spcPct val="115000"/>
                        </a:lnSpc>
                        <a:spcBef>
                          <a:spcPct val="0"/>
                        </a:spcBef>
                        <a:spcAft>
                          <a:spcPct val="0"/>
                        </a:spcAft>
                        <a:buClrTx/>
                        <a:buSzTx/>
                        <a:buFontTx/>
                        <a:buNone/>
                        <a:tabLst/>
                      </a:pPr>
                      <a:r>
                        <a:rPr kumimoji="0" lang="ru-RU" sz="1800" b="0" i="0" u="none" strike="noStrike" cap="none" normalizeH="0" baseline="0" smtClean="0">
                          <a:ln>
                            <a:noFill/>
                          </a:ln>
                          <a:solidFill>
                            <a:srgbClr val="FF0000"/>
                          </a:solidFill>
                          <a:effectLst/>
                          <a:latin typeface="Times New Roman" charset="0"/>
                          <a:ea typeface="ＭＳ Ｐゴシック" charset="-128"/>
                          <a:cs typeface="Times New Roman" charset="0"/>
                        </a:rPr>
                        <a:t>350</a:t>
                      </a:r>
                      <a:endParaRPr kumimoji="0" lang="ru-RU" sz="1000" b="0" i="0" u="none" strike="noStrike" cap="none" normalizeH="0" baseline="0" smtClean="0">
                        <a:ln>
                          <a:noFill/>
                        </a:ln>
                        <a:solidFill>
                          <a:schemeClr val="tx1"/>
                        </a:solidFill>
                        <a:effectLst/>
                        <a:latin typeface="Calibri" charset="0"/>
                        <a:ea typeface="ＭＳ Ｐゴシック" charset="-128"/>
                      </a:endParaRPr>
                    </a:p>
                  </a:txBody>
                  <a:tcPr marL="48877" marR="48877" marT="0"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457200" rtl="0" eaLnBrk="1" fontAlgn="base" latinLnBrk="0" hangingPunct="1">
                        <a:lnSpc>
                          <a:spcPct val="115000"/>
                        </a:lnSpc>
                        <a:spcBef>
                          <a:spcPct val="0"/>
                        </a:spcBef>
                        <a:spcAft>
                          <a:spcPct val="0"/>
                        </a:spcAft>
                        <a:buClrTx/>
                        <a:buSzTx/>
                        <a:buFontTx/>
                        <a:buNone/>
                        <a:tabLst/>
                      </a:pPr>
                      <a:r>
                        <a:rPr kumimoji="0" lang="ru-RU" sz="1800" b="1" i="0" u="none" strike="noStrike" cap="none" normalizeH="0" baseline="0" dirty="0" smtClean="0">
                          <a:ln>
                            <a:noFill/>
                          </a:ln>
                          <a:solidFill>
                            <a:srgbClr val="FF0000"/>
                          </a:solidFill>
                          <a:effectLst/>
                          <a:latin typeface="Times New Roman" charset="0"/>
                          <a:ea typeface="ＭＳ Ｐゴシック" charset="-128"/>
                          <a:cs typeface="Times New Roman" charset="0"/>
                        </a:rPr>
                        <a:t>900</a:t>
                      </a:r>
                      <a:endParaRPr kumimoji="0" lang="ru-RU" sz="1000" b="1" i="0" u="none" strike="noStrike" cap="none" normalizeH="0" baseline="0" dirty="0" smtClean="0">
                        <a:ln>
                          <a:noFill/>
                        </a:ln>
                        <a:solidFill>
                          <a:schemeClr val="tx1"/>
                        </a:solidFill>
                        <a:effectLst/>
                        <a:latin typeface="Calibri" charset="0"/>
                        <a:ea typeface="ＭＳ Ｐゴシック" charset="-128"/>
                      </a:endParaRPr>
                    </a:p>
                  </a:txBody>
                  <a:tcPr marL="48877" marR="48877" marT="0"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057275">
                <a:tc>
                  <a:txBody>
                    <a:bodyPr/>
                    <a:lstStyle/>
                    <a:p>
                      <a:pPr marL="0" marR="0" lvl="0" indent="0" algn="l" defTabSz="457200" rtl="0" eaLnBrk="1" fontAlgn="base" latinLnBrk="0" hangingPunct="1">
                        <a:lnSpc>
                          <a:spcPct val="115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effectLst/>
                          <a:latin typeface="Times New Roman" charset="0"/>
                          <a:ea typeface="ＭＳ Ｐゴシック" charset="-128"/>
                          <a:cs typeface="Times New Roman" charset="0"/>
                        </a:rPr>
                        <a:t>Infrastructure</a:t>
                      </a:r>
                      <a:r>
                        <a:rPr kumimoji="0" lang="ru-RU" sz="1800" b="1" i="0" u="none" strike="noStrike" cap="none" normalizeH="0" baseline="0" dirty="0" smtClean="0">
                          <a:ln>
                            <a:noFill/>
                          </a:ln>
                          <a:solidFill>
                            <a:schemeClr val="tx1"/>
                          </a:solidFill>
                          <a:effectLst/>
                          <a:latin typeface="Times New Roman" charset="0"/>
                          <a:ea typeface="ＭＳ Ｐゴシック" charset="-128"/>
                          <a:cs typeface="Times New Roman" charset="0"/>
                        </a:rPr>
                        <a:t> </a:t>
                      </a:r>
                      <a:r>
                        <a:rPr kumimoji="0" lang="ru-RU" sz="1800" b="0" i="1" u="none" strike="noStrike" cap="none" normalizeH="0" baseline="0" dirty="0" smtClean="0">
                          <a:ln>
                            <a:noFill/>
                          </a:ln>
                          <a:solidFill>
                            <a:schemeClr val="tx1"/>
                          </a:solidFill>
                          <a:effectLst/>
                          <a:latin typeface="Times New Roman" charset="0"/>
                          <a:ea typeface="ＭＳ Ｐゴシック" charset="-128"/>
                          <a:cs typeface="Times New Roman" charset="0"/>
                        </a:rPr>
                        <a:t>(</a:t>
                      </a:r>
                      <a:r>
                        <a:rPr kumimoji="0" lang="en-US" sz="1800" b="0" i="1" u="none" strike="noStrike" cap="none" normalizeH="0" baseline="0" dirty="0" smtClean="0">
                          <a:ln>
                            <a:noFill/>
                          </a:ln>
                          <a:solidFill>
                            <a:schemeClr val="tx1"/>
                          </a:solidFill>
                          <a:effectLst/>
                          <a:latin typeface="Times New Roman" charset="0"/>
                          <a:ea typeface="ＭＳ Ｐゴシック" charset="-128"/>
                          <a:cs typeface="Times New Roman" charset="0"/>
                        </a:rPr>
                        <a:t>scientific research and engineering</a:t>
                      </a:r>
                      <a:r>
                        <a:rPr kumimoji="0" lang="ru-RU" sz="1800" b="0" i="1" u="none" strike="noStrike" cap="none" normalizeH="0" baseline="0" dirty="0" smtClean="0">
                          <a:ln>
                            <a:noFill/>
                          </a:ln>
                          <a:solidFill>
                            <a:schemeClr val="tx1"/>
                          </a:solidFill>
                          <a:effectLst/>
                          <a:latin typeface="Times New Roman" charset="0"/>
                          <a:ea typeface="ＭＳ Ｐゴシック" charset="-128"/>
                          <a:cs typeface="Times New Roman" charset="0"/>
                        </a:rPr>
                        <a:t>)</a:t>
                      </a:r>
                      <a:endParaRPr kumimoji="0" lang="ru-RU" sz="1000" b="0" i="1" u="none" strike="noStrike" cap="none" normalizeH="0" baseline="0" dirty="0" smtClean="0">
                        <a:ln>
                          <a:noFill/>
                        </a:ln>
                        <a:solidFill>
                          <a:schemeClr val="tx1"/>
                        </a:solidFill>
                        <a:effectLst/>
                        <a:latin typeface="Calibri" charset="0"/>
                        <a:ea typeface="ＭＳ Ｐゴシック" charset="-128"/>
                      </a:endParaRPr>
                    </a:p>
                  </a:txBody>
                  <a:tcPr marL="48877" marR="4887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457200" rtl="0" eaLnBrk="1" fontAlgn="base" latinLnBrk="0" hangingPunct="1">
                        <a:lnSpc>
                          <a:spcPct val="115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charset="0"/>
                          <a:ea typeface="ＭＳ Ｐゴシック" charset="-128"/>
                          <a:cs typeface="Times New Roman" charset="0"/>
                        </a:rPr>
                        <a:t>30</a:t>
                      </a:r>
                      <a:endParaRPr kumimoji="0" lang="ru-RU" sz="1000" b="0" i="0" u="none" strike="noStrike" cap="none" normalizeH="0" baseline="0" smtClean="0">
                        <a:ln>
                          <a:noFill/>
                        </a:ln>
                        <a:solidFill>
                          <a:schemeClr val="tx1"/>
                        </a:solidFill>
                        <a:effectLst/>
                        <a:latin typeface="Calibri" charset="0"/>
                        <a:ea typeface="ＭＳ Ｐゴシック" charset="-128"/>
                      </a:endParaRPr>
                    </a:p>
                  </a:txBody>
                  <a:tcPr marL="48877" marR="4887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457200" rtl="0" eaLnBrk="1" fontAlgn="base" latinLnBrk="0" hangingPunct="1">
                        <a:lnSpc>
                          <a:spcPct val="115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charset="0"/>
                          <a:ea typeface="ＭＳ Ｐゴシック" charset="-128"/>
                          <a:cs typeface="Times New Roman" charset="0"/>
                        </a:rPr>
                        <a:t>99</a:t>
                      </a:r>
                      <a:endParaRPr kumimoji="0" lang="ru-RU" sz="1000" b="0" i="0" u="none" strike="noStrike" cap="none" normalizeH="0" baseline="0" smtClean="0">
                        <a:ln>
                          <a:noFill/>
                        </a:ln>
                        <a:solidFill>
                          <a:schemeClr val="tx1"/>
                        </a:solidFill>
                        <a:effectLst/>
                        <a:latin typeface="Calibri" charset="0"/>
                        <a:ea typeface="ＭＳ Ｐゴシック" charset="-128"/>
                      </a:endParaRPr>
                    </a:p>
                  </a:txBody>
                  <a:tcPr marL="48877" marR="4887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457200" rtl="0" eaLnBrk="1" fontAlgn="base" latinLnBrk="0" hangingPunct="1">
                        <a:lnSpc>
                          <a:spcPct val="115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charset="0"/>
                          <a:ea typeface="ＭＳ Ｐゴシック" charset="-128"/>
                          <a:cs typeface="Times New Roman" charset="0"/>
                        </a:rPr>
                        <a:t>150</a:t>
                      </a:r>
                      <a:endParaRPr kumimoji="0" lang="ru-RU" sz="1000" b="0" i="0" u="none" strike="noStrike" cap="none" normalizeH="0" baseline="0" dirty="0" smtClean="0">
                        <a:ln>
                          <a:noFill/>
                        </a:ln>
                        <a:solidFill>
                          <a:schemeClr val="tx1"/>
                        </a:solidFill>
                        <a:effectLst/>
                        <a:latin typeface="Calibri" charset="0"/>
                        <a:ea typeface="ＭＳ Ｐゴシック" charset="-128"/>
                      </a:endParaRPr>
                    </a:p>
                    <a:p>
                      <a:pPr marL="0" marR="0" lvl="0" indent="0" algn="r" defTabSz="457200" rtl="0" eaLnBrk="1" fontAlgn="base" latinLnBrk="0" hangingPunct="1">
                        <a:lnSpc>
                          <a:spcPct val="115000"/>
                        </a:lnSpc>
                        <a:spcBef>
                          <a:spcPct val="0"/>
                        </a:spcBef>
                        <a:spcAft>
                          <a:spcPct val="0"/>
                        </a:spcAft>
                        <a:buClrTx/>
                        <a:buSzTx/>
                        <a:buFontTx/>
                        <a:buNone/>
                        <a:tabLst/>
                      </a:pPr>
                      <a:r>
                        <a:rPr kumimoji="0" lang="en-US" sz="1800" b="0" i="0" u="none" strike="noStrike" cap="none" normalizeH="0" baseline="0" dirty="0" smtClean="0">
                          <a:ln>
                            <a:noFill/>
                          </a:ln>
                          <a:solidFill>
                            <a:srgbClr val="FF0000"/>
                          </a:solidFill>
                          <a:effectLst/>
                          <a:latin typeface="Times New Roman" charset="0"/>
                          <a:ea typeface="ＭＳ Ｐゴシック" charset="-128"/>
                          <a:cs typeface="Times New Roman" charset="0"/>
                        </a:rPr>
                        <a:t>200</a:t>
                      </a:r>
                      <a:endParaRPr kumimoji="0" lang="ru-RU" sz="1000" b="0" i="0" u="none" strike="noStrike" cap="none" normalizeH="0" baseline="0" dirty="0" smtClean="0">
                        <a:ln>
                          <a:noFill/>
                        </a:ln>
                        <a:solidFill>
                          <a:schemeClr val="tx1"/>
                        </a:solidFill>
                        <a:effectLst/>
                        <a:latin typeface="Calibri" charset="0"/>
                        <a:ea typeface="ＭＳ Ｐゴシック" charset="-128"/>
                      </a:endParaRPr>
                    </a:p>
                  </a:txBody>
                  <a:tcPr marL="48877" marR="4887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457200" rtl="0" eaLnBrk="1" fontAlgn="base" latinLnBrk="0" hangingPunct="1">
                        <a:lnSpc>
                          <a:spcPct val="115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charset="0"/>
                          <a:ea typeface="ＭＳ Ｐゴシック" charset="-128"/>
                          <a:cs typeface="Times New Roman" charset="0"/>
                        </a:rPr>
                        <a:t>191</a:t>
                      </a:r>
                      <a:endParaRPr kumimoji="0" lang="ru-RU" sz="1000" b="0" i="0" u="none" strike="noStrike" cap="none" normalizeH="0" baseline="0" dirty="0" smtClean="0">
                        <a:ln>
                          <a:noFill/>
                        </a:ln>
                        <a:solidFill>
                          <a:schemeClr val="tx1"/>
                        </a:solidFill>
                        <a:effectLst/>
                        <a:latin typeface="Calibri" charset="0"/>
                        <a:ea typeface="ＭＳ Ｐゴシック" charset="-128"/>
                      </a:endParaRPr>
                    </a:p>
                    <a:p>
                      <a:pPr marL="0" marR="0" lvl="0" indent="0" algn="r" defTabSz="457200" rtl="0" eaLnBrk="1" fontAlgn="base" latinLnBrk="0" hangingPunct="1">
                        <a:lnSpc>
                          <a:spcPct val="115000"/>
                        </a:lnSpc>
                        <a:spcBef>
                          <a:spcPct val="0"/>
                        </a:spcBef>
                        <a:spcAft>
                          <a:spcPct val="0"/>
                        </a:spcAft>
                        <a:buClrTx/>
                        <a:buSzTx/>
                        <a:buFontTx/>
                        <a:buNone/>
                        <a:tabLst/>
                      </a:pPr>
                      <a:r>
                        <a:rPr kumimoji="0" lang="en-US" sz="1800" b="0" i="0" u="none" strike="noStrike" cap="none" normalizeH="0" baseline="0" dirty="0" smtClean="0">
                          <a:ln>
                            <a:noFill/>
                          </a:ln>
                          <a:solidFill>
                            <a:srgbClr val="FF0000"/>
                          </a:solidFill>
                          <a:effectLst/>
                          <a:latin typeface="Times New Roman" charset="0"/>
                          <a:ea typeface="ＭＳ Ｐゴシック" charset="-128"/>
                          <a:cs typeface="Times New Roman" charset="0"/>
                        </a:rPr>
                        <a:t>200</a:t>
                      </a:r>
                      <a:endParaRPr kumimoji="0" lang="ru-RU" sz="1000" b="0" i="0" u="none" strike="noStrike" cap="none" normalizeH="0" baseline="0" dirty="0" smtClean="0">
                        <a:ln>
                          <a:noFill/>
                        </a:ln>
                        <a:solidFill>
                          <a:schemeClr val="tx1"/>
                        </a:solidFill>
                        <a:effectLst/>
                        <a:latin typeface="Calibri" charset="0"/>
                        <a:ea typeface="ＭＳ Ｐゴシック" charset="-128"/>
                      </a:endParaRPr>
                    </a:p>
                  </a:txBody>
                  <a:tcPr marL="48877" marR="4887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457200" rtl="0" eaLnBrk="1" fontAlgn="base" latinLnBrk="0" hangingPunct="1">
                        <a:lnSpc>
                          <a:spcPct val="115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charset="0"/>
                          <a:ea typeface="ＭＳ Ｐゴシック" charset="-128"/>
                          <a:cs typeface="Times New Roman" charset="0"/>
                        </a:rPr>
                        <a:t>90</a:t>
                      </a:r>
                      <a:endParaRPr kumimoji="0" lang="ru-RU" sz="1000" b="0" i="0" u="none" strike="noStrike" cap="none" normalizeH="0" baseline="0" smtClean="0">
                        <a:ln>
                          <a:noFill/>
                        </a:ln>
                        <a:solidFill>
                          <a:schemeClr val="tx1"/>
                        </a:solidFill>
                        <a:effectLst/>
                        <a:latin typeface="Calibri" charset="0"/>
                        <a:ea typeface="ＭＳ Ｐゴシック" charset="-128"/>
                      </a:endParaRPr>
                    </a:p>
                    <a:p>
                      <a:pPr marL="0" marR="0" lvl="0" indent="0" algn="r" defTabSz="457200" rtl="0" eaLnBrk="1" fontAlgn="base" latinLnBrk="0" hangingPunct="1">
                        <a:lnSpc>
                          <a:spcPct val="115000"/>
                        </a:lnSpc>
                        <a:spcBef>
                          <a:spcPct val="0"/>
                        </a:spcBef>
                        <a:spcAft>
                          <a:spcPct val="0"/>
                        </a:spcAft>
                        <a:buClrTx/>
                        <a:buSzTx/>
                        <a:buFontTx/>
                        <a:buNone/>
                        <a:tabLst/>
                      </a:pPr>
                      <a:r>
                        <a:rPr kumimoji="0" lang="en-US" sz="1800" b="0" i="0" u="none" strike="noStrike" cap="none" normalizeH="0" baseline="0" smtClean="0">
                          <a:ln>
                            <a:noFill/>
                          </a:ln>
                          <a:solidFill>
                            <a:srgbClr val="FF0000"/>
                          </a:solidFill>
                          <a:effectLst/>
                          <a:latin typeface="Times New Roman" charset="0"/>
                          <a:ea typeface="ＭＳ Ｐゴシック" charset="-128"/>
                          <a:cs typeface="Times New Roman" charset="0"/>
                        </a:rPr>
                        <a:t>300</a:t>
                      </a:r>
                      <a:endParaRPr kumimoji="0" lang="ru-RU" sz="1000" b="0" i="0" u="none" strike="noStrike" cap="none" normalizeH="0" baseline="0" smtClean="0">
                        <a:ln>
                          <a:noFill/>
                        </a:ln>
                        <a:solidFill>
                          <a:schemeClr val="tx1"/>
                        </a:solidFill>
                        <a:effectLst/>
                        <a:latin typeface="Calibri" charset="0"/>
                        <a:ea typeface="ＭＳ Ｐゴシック" charset="-128"/>
                      </a:endParaRPr>
                    </a:p>
                  </a:txBody>
                  <a:tcPr marL="48877" marR="4887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457200" rtl="0" eaLnBrk="1" fontAlgn="base" latinLnBrk="0" hangingPunct="1">
                        <a:lnSpc>
                          <a:spcPct val="115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charset="0"/>
                          <a:ea typeface="ＭＳ Ｐゴシック" charset="-128"/>
                          <a:cs typeface="Times New Roman" charset="0"/>
                        </a:rPr>
                        <a:t>30</a:t>
                      </a:r>
                      <a:endParaRPr kumimoji="0" lang="ru-RU" sz="1000" b="0" i="0" u="none" strike="noStrike" cap="none" normalizeH="0" baseline="0" smtClean="0">
                        <a:ln>
                          <a:noFill/>
                        </a:ln>
                        <a:solidFill>
                          <a:schemeClr val="tx1"/>
                        </a:solidFill>
                        <a:effectLst/>
                        <a:latin typeface="Calibri" charset="0"/>
                        <a:ea typeface="ＭＳ Ｐゴシック" charset="-128"/>
                      </a:endParaRPr>
                    </a:p>
                    <a:p>
                      <a:pPr marL="0" marR="0" lvl="0" indent="0" algn="r" defTabSz="457200" rtl="0" eaLnBrk="1" fontAlgn="base" latinLnBrk="0" hangingPunct="1">
                        <a:lnSpc>
                          <a:spcPct val="115000"/>
                        </a:lnSpc>
                        <a:spcBef>
                          <a:spcPct val="0"/>
                        </a:spcBef>
                        <a:spcAft>
                          <a:spcPct val="0"/>
                        </a:spcAft>
                        <a:buClrTx/>
                        <a:buSzTx/>
                        <a:buFontTx/>
                        <a:buNone/>
                        <a:tabLst/>
                      </a:pPr>
                      <a:r>
                        <a:rPr kumimoji="0" lang="en-US" sz="1800" b="0" i="0" u="none" strike="noStrike" cap="none" normalizeH="0" baseline="0" smtClean="0">
                          <a:ln>
                            <a:noFill/>
                          </a:ln>
                          <a:solidFill>
                            <a:srgbClr val="FF0000"/>
                          </a:solidFill>
                          <a:effectLst/>
                          <a:latin typeface="Times New Roman" charset="0"/>
                          <a:ea typeface="ＭＳ Ｐゴシック" charset="-128"/>
                          <a:cs typeface="Times New Roman" charset="0"/>
                        </a:rPr>
                        <a:t>350</a:t>
                      </a:r>
                      <a:endParaRPr kumimoji="0" lang="ru-RU" sz="1000" b="0" i="0" u="none" strike="noStrike" cap="none" normalizeH="0" baseline="0" smtClean="0">
                        <a:ln>
                          <a:noFill/>
                        </a:ln>
                        <a:solidFill>
                          <a:schemeClr val="tx1"/>
                        </a:solidFill>
                        <a:effectLst/>
                        <a:latin typeface="Calibri" charset="0"/>
                        <a:ea typeface="ＭＳ Ｐゴシック" charset="-128"/>
                      </a:endParaRPr>
                    </a:p>
                  </a:txBody>
                  <a:tcPr marL="48877" marR="4887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457200" rtl="0" eaLnBrk="1" fontAlgn="base" latinLnBrk="0" hangingPunct="1">
                        <a:lnSpc>
                          <a:spcPct val="115000"/>
                        </a:lnSpc>
                        <a:spcBef>
                          <a:spcPct val="0"/>
                        </a:spcBef>
                        <a:spcAft>
                          <a:spcPct val="0"/>
                        </a:spcAft>
                        <a:buClrTx/>
                        <a:buSzTx/>
                        <a:buFontTx/>
                        <a:buNone/>
                        <a:tabLst/>
                      </a:pPr>
                      <a:endParaRPr kumimoji="0" lang="ru-RU" sz="1800" b="0" i="0" u="none" strike="noStrike" cap="none" normalizeH="0" baseline="0" smtClean="0">
                        <a:ln>
                          <a:noFill/>
                        </a:ln>
                        <a:solidFill>
                          <a:srgbClr val="FF0000"/>
                        </a:solidFill>
                        <a:effectLst/>
                        <a:latin typeface="Times New Roman" charset="0"/>
                        <a:ea typeface="ＭＳ Ｐゴシック" charset="-128"/>
                      </a:endParaRPr>
                    </a:p>
                    <a:p>
                      <a:pPr marL="0" marR="0" lvl="0" indent="0" algn="r" defTabSz="457200" rtl="0" eaLnBrk="1" fontAlgn="base" latinLnBrk="0" hangingPunct="1">
                        <a:lnSpc>
                          <a:spcPct val="115000"/>
                        </a:lnSpc>
                        <a:spcBef>
                          <a:spcPct val="0"/>
                        </a:spcBef>
                        <a:spcAft>
                          <a:spcPct val="0"/>
                        </a:spcAft>
                        <a:buClrTx/>
                        <a:buSzTx/>
                        <a:buFontTx/>
                        <a:buNone/>
                        <a:tabLst/>
                      </a:pPr>
                      <a:r>
                        <a:rPr kumimoji="0" lang="en-US" sz="1800" b="0" i="0" u="none" strike="noStrike" cap="none" normalizeH="0" baseline="0" smtClean="0">
                          <a:ln>
                            <a:noFill/>
                          </a:ln>
                          <a:solidFill>
                            <a:srgbClr val="FF0000"/>
                          </a:solidFill>
                          <a:effectLst/>
                          <a:latin typeface="Times New Roman" charset="0"/>
                          <a:ea typeface="ＭＳ Ｐゴシック" charset="-128"/>
                        </a:rPr>
                        <a:t>350</a:t>
                      </a:r>
                      <a:endParaRPr kumimoji="0" lang="ru-RU" sz="1000" b="0" i="0" u="none" strike="noStrike" cap="none" normalizeH="0" baseline="0" smtClean="0">
                        <a:ln>
                          <a:noFill/>
                        </a:ln>
                        <a:solidFill>
                          <a:schemeClr val="tx1"/>
                        </a:solidFill>
                        <a:effectLst/>
                        <a:latin typeface="Calibri" charset="0"/>
                        <a:ea typeface="ＭＳ Ｐゴシック" charset="-128"/>
                      </a:endParaRPr>
                    </a:p>
                  </a:txBody>
                  <a:tcPr marL="48877" marR="4887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457200" rtl="0" eaLnBrk="1" fontAlgn="base" latinLnBrk="0" hangingPunct="1">
                        <a:lnSpc>
                          <a:spcPct val="115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Times New Roman" charset="0"/>
                          <a:ea typeface="ＭＳ Ｐゴシック" charset="-128"/>
                          <a:cs typeface="Times New Roman" charset="0"/>
                        </a:rPr>
                        <a:t>600</a:t>
                      </a:r>
                      <a:endParaRPr kumimoji="0" lang="ru-RU" sz="1000" b="1" i="0" u="none" strike="noStrike" cap="none" normalizeH="0" baseline="0" smtClean="0">
                        <a:ln>
                          <a:noFill/>
                        </a:ln>
                        <a:solidFill>
                          <a:schemeClr val="tx1"/>
                        </a:solidFill>
                        <a:effectLst/>
                        <a:latin typeface="Calibri" charset="0"/>
                        <a:ea typeface="ＭＳ Ｐゴシック" charset="-128"/>
                      </a:endParaRPr>
                    </a:p>
                    <a:p>
                      <a:pPr marL="0" marR="0" lvl="0" indent="0" algn="r" defTabSz="457200" rtl="0" eaLnBrk="1" fontAlgn="base" latinLnBrk="0" hangingPunct="1">
                        <a:lnSpc>
                          <a:spcPct val="115000"/>
                        </a:lnSpc>
                        <a:spcBef>
                          <a:spcPct val="0"/>
                        </a:spcBef>
                        <a:spcAft>
                          <a:spcPct val="0"/>
                        </a:spcAft>
                        <a:buClrTx/>
                        <a:buSzTx/>
                        <a:buFontTx/>
                        <a:buNone/>
                        <a:tabLst/>
                      </a:pPr>
                      <a:r>
                        <a:rPr kumimoji="0" lang="en-US" sz="1800" b="1" i="0" u="none" strike="noStrike" cap="none" normalizeH="0" baseline="0" smtClean="0">
                          <a:ln>
                            <a:noFill/>
                          </a:ln>
                          <a:solidFill>
                            <a:srgbClr val="FF0000"/>
                          </a:solidFill>
                          <a:effectLst/>
                          <a:latin typeface="Times New Roman" charset="0"/>
                          <a:ea typeface="ＭＳ Ｐゴシック" charset="-128"/>
                          <a:cs typeface="Times New Roman" charset="0"/>
                        </a:rPr>
                        <a:t>1400</a:t>
                      </a:r>
                      <a:endParaRPr kumimoji="0" lang="ru-RU" sz="1000" b="1" i="0" u="none" strike="noStrike" cap="none" normalizeH="0" baseline="0" smtClean="0">
                        <a:ln>
                          <a:noFill/>
                        </a:ln>
                        <a:solidFill>
                          <a:schemeClr val="tx1"/>
                        </a:solidFill>
                        <a:effectLst/>
                        <a:latin typeface="Calibri" charset="0"/>
                        <a:ea typeface="ＭＳ Ｐゴシック" charset="-128"/>
                      </a:endParaRPr>
                    </a:p>
                  </a:txBody>
                  <a:tcPr marL="48877" marR="4887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00075">
                <a:tc>
                  <a:txBody>
                    <a:bodyPr/>
                    <a:lstStyle/>
                    <a:p>
                      <a:pPr marL="0" marR="0" lvl="0" indent="0" algn="l" defTabSz="457200" rtl="0" eaLnBrk="1" fontAlgn="base" latinLnBrk="0" hangingPunct="1">
                        <a:lnSpc>
                          <a:spcPct val="115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effectLst/>
                          <a:latin typeface="Times New Roman" charset="0"/>
                          <a:ea typeface="ＭＳ Ｐゴシック" charset="-128"/>
                          <a:cs typeface="Times New Roman" charset="0"/>
                        </a:rPr>
                        <a:t>Infrastructure</a:t>
                      </a:r>
                      <a:r>
                        <a:rPr kumimoji="0" lang="ru-RU" sz="1800" b="1" i="0" u="none" strike="noStrike" cap="none" normalizeH="0" baseline="0" dirty="0" smtClean="0">
                          <a:ln>
                            <a:noFill/>
                          </a:ln>
                          <a:solidFill>
                            <a:schemeClr val="tx1"/>
                          </a:solidFill>
                          <a:effectLst/>
                          <a:latin typeface="Times New Roman" charset="0"/>
                          <a:ea typeface="ＭＳ Ｐゴシック" charset="-128"/>
                          <a:cs typeface="Times New Roman" charset="0"/>
                        </a:rPr>
                        <a:t> (</a:t>
                      </a:r>
                      <a:r>
                        <a:rPr kumimoji="0" lang="en-US" sz="1800" b="0" i="1" u="none" strike="noStrike" cap="none" normalizeH="0" baseline="0" dirty="0" smtClean="0">
                          <a:ln>
                            <a:noFill/>
                          </a:ln>
                          <a:solidFill>
                            <a:schemeClr val="tx1"/>
                          </a:solidFill>
                          <a:effectLst/>
                          <a:latin typeface="Times New Roman" charset="0"/>
                          <a:ea typeface="ＭＳ Ｐゴシック" charset="-128"/>
                          <a:cs typeface="Times New Roman" charset="0"/>
                        </a:rPr>
                        <a:t>social</a:t>
                      </a:r>
                      <a:r>
                        <a:rPr kumimoji="0" lang="ru-RU" sz="1800" b="1" i="0" u="none" strike="noStrike" cap="none" normalizeH="0" baseline="0" dirty="0" smtClean="0">
                          <a:ln>
                            <a:noFill/>
                          </a:ln>
                          <a:solidFill>
                            <a:schemeClr val="tx1"/>
                          </a:solidFill>
                          <a:effectLst/>
                          <a:latin typeface="Times New Roman" charset="0"/>
                          <a:ea typeface="ＭＳ Ｐゴシック" charset="-128"/>
                          <a:cs typeface="Times New Roman" charset="0"/>
                        </a:rPr>
                        <a:t>)</a:t>
                      </a:r>
                      <a:endParaRPr kumimoji="0" lang="ru-RU" sz="1800" b="0" i="0" u="none" strike="noStrike" cap="none" normalizeH="0" baseline="0" dirty="0" smtClean="0">
                        <a:ln>
                          <a:noFill/>
                        </a:ln>
                        <a:solidFill>
                          <a:schemeClr val="tx1"/>
                        </a:solidFill>
                        <a:effectLst/>
                        <a:latin typeface="Calibri" charset="0"/>
                        <a:ea typeface="ＭＳ Ｐゴシック" charset="-128"/>
                      </a:endParaRPr>
                    </a:p>
                    <a:p>
                      <a:pPr marL="0" marR="0" lvl="0" indent="0" algn="l" defTabSz="457200" rtl="0" eaLnBrk="1" fontAlgn="base" latinLnBrk="0" hangingPunct="1">
                        <a:lnSpc>
                          <a:spcPct val="115000"/>
                        </a:lnSpc>
                        <a:spcBef>
                          <a:spcPct val="0"/>
                        </a:spcBef>
                        <a:spcAft>
                          <a:spcPct val="0"/>
                        </a:spcAft>
                        <a:buClrTx/>
                        <a:buSzTx/>
                        <a:buFontTx/>
                        <a:buNone/>
                        <a:tabLst/>
                      </a:pPr>
                      <a:endParaRPr kumimoji="0" lang="ru-RU" sz="1000" b="0" i="0" u="none" strike="noStrike" cap="none" normalizeH="0" baseline="0" dirty="0" smtClean="0">
                        <a:ln>
                          <a:noFill/>
                        </a:ln>
                        <a:solidFill>
                          <a:schemeClr val="tx1"/>
                        </a:solidFill>
                        <a:effectLst/>
                        <a:latin typeface="Calibri" charset="0"/>
                        <a:ea typeface="ＭＳ Ｐゴシック" charset="-128"/>
                      </a:endParaRPr>
                    </a:p>
                  </a:txBody>
                  <a:tcPr marL="48877" marR="4887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457200" rtl="0" eaLnBrk="1" fontAlgn="base" latinLnBrk="0" hangingPunct="1">
                        <a:lnSpc>
                          <a:spcPct val="115000"/>
                        </a:lnSpc>
                        <a:spcBef>
                          <a:spcPct val="0"/>
                        </a:spcBef>
                        <a:spcAft>
                          <a:spcPct val="0"/>
                        </a:spcAft>
                        <a:buClrTx/>
                        <a:buSzTx/>
                        <a:buFontTx/>
                        <a:buNone/>
                        <a:tabLst/>
                      </a:pPr>
                      <a:r>
                        <a:rPr kumimoji="0" lang="ru-RU" sz="1800" b="0" i="0" u="none" strike="noStrike" cap="none" normalizeH="0" baseline="0" smtClean="0">
                          <a:ln>
                            <a:noFill/>
                          </a:ln>
                          <a:solidFill>
                            <a:schemeClr val="tx1"/>
                          </a:solidFill>
                          <a:effectLst/>
                          <a:latin typeface="Times New Roman" charset="0"/>
                          <a:ea typeface="ＭＳ Ｐゴシック" charset="-128"/>
                          <a:cs typeface="Times New Roman" charset="0"/>
                        </a:rPr>
                        <a:t>150</a:t>
                      </a:r>
                      <a:endParaRPr kumimoji="0" lang="ru-RU" sz="1000" b="0" i="0" u="none" strike="noStrike" cap="none" normalizeH="0" baseline="0" smtClean="0">
                        <a:ln>
                          <a:noFill/>
                        </a:ln>
                        <a:solidFill>
                          <a:schemeClr val="tx1"/>
                        </a:solidFill>
                        <a:effectLst/>
                        <a:latin typeface="Calibri" charset="0"/>
                        <a:ea typeface="ＭＳ Ｐゴシック" charset="-128"/>
                      </a:endParaRPr>
                    </a:p>
                  </a:txBody>
                  <a:tcPr marL="48877" marR="4887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457200" rtl="0" eaLnBrk="1" fontAlgn="base" latinLnBrk="0" hangingPunct="1">
                        <a:lnSpc>
                          <a:spcPct val="115000"/>
                        </a:lnSpc>
                        <a:spcBef>
                          <a:spcPct val="0"/>
                        </a:spcBef>
                        <a:spcAft>
                          <a:spcPct val="0"/>
                        </a:spcAft>
                        <a:buClrTx/>
                        <a:buSzTx/>
                        <a:buFontTx/>
                        <a:buNone/>
                        <a:tabLst/>
                      </a:pPr>
                      <a:r>
                        <a:rPr kumimoji="0" lang="ru-RU" sz="1800" b="0" i="0" u="none" strike="noStrike" cap="none" normalizeH="0" baseline="0" smtClean="0">
                          <a:ln>
                            <a:noFill/>
                          </a:ln>
                          <a:solidFill>
                            <a:schemeClr val="tx1"/>
                          </a:solidFill>
                          <a:effectLst/>
                          <a:latin typeface="Times New Roman" charset="0"/>
                          <a:ea typeface="ＭＳ Ｐゴシック" charset="-128"/>
                          <a:cs typeface="Times New Roman" charset="0"/>
                        </a:rPr>
                        <a:t>150</a:t>
                      </a:r>
                      <a:endParaRPr kumimoji="0" lang="ru-RU" sz="1000" b="0" i="0" u="none" strike="noStrike" cap="none" normalizeH="0" baseline="0" smtClean="0">
                        <a:ln>
                          <a:noFill/>
                        </a:ln>
                        <a:solidFill>
                          <a:schemeClr val="tx1"/>
                        </a:solidFill>
                        <a:effectLst/>
                        <a:latin typeface="Calibri" charset="0"/>
                        <a:ea typeface="ＭＳ Ｐゴシック" charset="-128"/>
                      </a:endParaRPr>
                    </a:p>
                  </a:txBody>
                  <a:tcPr marL="48877" marR="4887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457200" rtl="0" eaLnBrk="1" fontAlgn="base" latinLnBrk="0" hangingPunct="1">
                        <a:lnSpc>
                          <a:spcPct val="115000"/>
                        </a:lnSpc>
                        <a:spcBef>
                          <a:spcPct val="0"/>
                        </a:spcBef>
                        <a:spcAft>
                          <a:spcPct val="0"/>
                        </a:spcAft>
                        <a:buClrTx/>
                        <a:buSzTx/>
                        <a:buFontTx/>
                        <a:buNone/>
                        <a:tabLst/>
                      </a:pPr>
                      <a:r>
                        <a:rPr kumimoji="0" lang="ru-RU" sz="1800" b="0" i="0" u="none" strike="noStrike" cap="none" normalizeH="0" baseline="0" smtClean="0">
                          <a:ln>
                            <a:noFill/>
                          </a:ln>
                          <a:solidFill>
                            <a:schemeClr val="tx1"/>
                          </a:solidFill>
                          <a:effectLst/>
                          <a:latin typeface="Times New Roman" charset="0"/>
                          <a:ea typeface="ＭＳ Ｐゴシック" charset="-128"/>
                          <a:cs typeface="Times New Roman" charset="0"/>
                        </a:rPr>
                        <a:t>200</a:t>
                      </a:r>
                      <a:endParaRPr kumimoji="0" lang="ru-RU" sz="1000" b="0" i="0" u="none" strike="noStrike" cap="none" normalizeH="0" baseline="0" smtClean="0">
                        <a:ln>
                          <a:noFill/>
                        </a:ln>
                        <a:solidFill>
                          <a:schemeClr val="tx1"/>
                        </a:solidFill>
                        <a:effectLst/>
                        <a:latin typeface="Calibri" charset="0"/>
                        <a:ea typeface="ＭＳ Ｐゴシック" charset="-128"/>
                      </a:endParaRPr>
                    </a:p>
                  </a:txBody>
                  <a:tcPr marL="48877" marR="4887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457200" rtl="0" eaLnBrk="1" fontAlgn="base" latinLnBrk="0" hangingPunct="1">
                        <a:lnSpc>
                          <a:spcPct val="115000"/>
                        </a:lnSpc>
                        <a:spcBef>
                          <a:spcPct val="0"/>
                        </a:spcBef>
                        <a:spcAft>
                          <a:spcPct val="0"/>
                        </a:spcAft>
                        <a:buClrTx/>
                        <a:buSzTx/>
                        <a:buFontTx/>
                        <a:buNone/>
                        <a:tabLst/>
                      </a:pPr>
                      <a:r>
                        <a:rPr kumimoji="0" lang="ru-RU" sz="1800" b="0" i="0" u="none" strike="noStrike" cap="none" normalizeH="0" baseline="0" dirty="0" smtClean="0">
                          <a:ln>
                            <a:noFill/>
                          </a:ln>
                          <a:solidFill>
                            <a:schemeClr val="tx1"/>
                          </a:solidFill>
                          <a:effectLst/>
                          <a:latin typeface="Times New Roman" charset="0"/>
                          <a:ea typeface="ＭＳ Ｐゴシック" charset="-128"/>
                          <a:cs typeface="Times New Roman" charset="0"/>
                        </a:rPr>
                        <a:t>200</a:t>
                      </a:r>
                      <a:endParaRPr kumimoji="0" lang="ru-RU" sz="1000" b="0" i="0" u="none" strike="noStrike" cap="none" normalizeH="0" baseline="0" dirty="0" smtClean="0">
                        <a:ln>
                          <a:noFill/>
                        </a:ln>
                        <a:solidFill>
                          <a:schemeClr val="tx1"/>
                        </a:solidFill>
                        <a:effectLst/>
                        <a:latin typeface="Calibri" charset="0"/>
                        <a:ea typeface="ＭＳ Ｐゴシック" charset="-128"/>
                      </a:endParaRPr>
                    </a:p>
                  </a:txBody>
                  <a:tcPr marL="48877" marR="4887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457200" rtl="0" eaLnBrk="1" fontAlgn="base" latinLnBrk="0" hangingPunct="1">
                        <a:lnSpc>
                          <a:spcPct val="115000"/>
                        </a:lnSpc>
                        <a:spcBef>
                          <a:spcPct val="0"/>
                        </a:spcBef>
                        <a:spcAft>
                          <a:spcPct val="0"/>
                        </a:spcAft>
                        <a:buClrTx/>
                        <a:buSzTx/>
                        <a:buFontTx/>
                        <a:buNone/>
                        <a:tabLst/>
                      </a:pPr>
                      <a:r>
                        <a:rPr kumimoji="0" lang="ru-RU" sz="1800" b="0" i="0" u="none" strike="noStrike" cap="none" normalizeH="0" baseline="0" dirty="0" smtClean="0">
                          <a:ln>
                            <a:noFill/>
                          </a:ln>
                          <a:solidFill>
                            <a:schemeClr val="tx1"/>
                          </a:solidFill>
                          <a:effectLst/>
                          <a:latin typeface="Times New Roman" charset="0"/>
                          <a:ea typeface="ＭＳ Ｐゴシック" charset="-128"/>
                          <a:cs typeface="Times New Roman" charset="0"/>
                        </a:rPr>
                        <a:t>250</a:t>
                      </a:r>
                      <a:endParaRPr kumimoji="0" lang="ru-RU" sz="1000" b="0" i="0" u="none" strike="noStrike" cap="none" normalizeH="0" baseline="0" dirty="0" smtClean="0">
                        <a:ln>
                          <a:noFill/>
                        </a:ln>
                        <a:solidFill>
                          <a:schemeClr val="tx1"/>
                        </a:solidFill>
                        <a:effectLst/>
                        <a:latin typeface="Calibri" charset="0"/>
                        <a:ea typeface="ＭＳ Ｐゴシック" charset="-128"/>
                      </a:endParaRPr>
                    </a:p>
                  </a:txBody>
                  <a:tcPr marL="48877" marR="4887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457200" rtl="0" eaLnBrk="1" fontAlgn="base" latinLnBrk="0" hangingPunct="1">
                        <a:lnSpc>
                          <a:spcPct val="115000"/>
                        </a:lnSpc>
                        <a:spcBef>
                          <a:spcPct val="0"/>
                        </a:spcBef>
                        <a:spcAft>
                          <a:spcPct val="0"/>
                        </a:spcAft>
                        <a:buClrTx/>
                        <a:buSzTx/>
                        <a:buFontTx/>
                        <a:buNone/>
                        <a:tabLst/>
                      </a:pPr>
                      <a:r>
                        <a:rPr kumimoji="0" lang="ru-RU" sz="1800" b="0" i="0" u="none" strike="noStrike" cap="none" normalizeH="0" baseline="0" dirty="0" smtClean="0">
                          <a:ln>
                            <a:noFill/>
                          </a:ln>
                          <a:solidFill>
                            <a:schemeClr val="tx1"/>
                          </a:solidFill>
                          <a:effectLst/>
                          <a:latin typeface="Times New Roman" charset="0"/>
                          <a:ea typeface="ＭＳ Ｐゴシック" charset="-128"/>
                          <a:cs typeface="Times New Roman" charset="0"/>
                        </a:rPr>
                        <a:t>250</a:t>
                      </a:r>
                      <a:endParaRPr kumimoji="0" lang="ru-RU" sz="1000" b="0" i="0" u="none" strike="noStrike" cap="none" normalizeH="0" baseline="0" dirty="0" smtClean="0">
                        <a:ln>
                          <a:noFill/>
                        </a:ln>
                        <a:solidFill>
                          <a:schemeClr val="tx1"/>
                        </a:solidFill>
                        <a:effectLst/>
                        <a:latin typeface="Calibri" charset="0"/>
                        <a:ea typeface="ＭＳ Ｐゴシック" charset="-128"/>
                      </a:endParaRPr>
                    </a:p>
                  </a:txBody>
                  <a:tcPr marL="48877" marR="4887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457200" rtl="0" eaLnBrk="1" fontAlgn="base" latinLnBrk="0" hangingPunct="1">
                        <a:lnSpc>
                          <a:spcPct val="115000"/>
                        </a:lnSpc>
                        <a:spcBef>
                          <a:spcPct val="0"/>
                        </a:spcBef>
                        <a:spcAft>
                          <a:spcPct val="0"/>
                        </a:spcAft>
                        <a:buClrTx/>
                        <a:buSzTx/>
                        <a:buFontTx/>
                        <a:buNone/>
                        <a:tabLst/>
                      </a:pPr>
                      <a:r>
                        <a:rPr kumimoji="0" lang="ru-RU" sz="1800" b="0" i="0" u="none" strike="noStrike" cap="none" normalizeH="0" baseline="0" smtClean="0">
                          <a:ln>
                            <a:noFill/>
                          </a:ln>
                          <a:solidFill>
                            <a:schemeClr val="tx1"/>
                          </a:solidFill>
                          <a:effectLst/>
                          <a:latin typeface="Times New Roman" charset="0"/>
                          <a:ea typeface="ＭＳ Ｐゴシック" charset="-128"/>
                          <a:cs typeface="Times New Roman" charset="0"/>
                        </a:rPr>
                        <a:t>300</a:t>
                      </a:r>
                      <a:endParaRPr kumimoji="0" lang="ru-RU" sz="1000" b="0" i="0" u="none" strike="noStrike" cap="none" normalizeH="0" baseline="0" smtClean="0">
                        <a:ln>
                          <a:noFill/>
                        </a:ln>
                        <a:solidFill>
                          <a:schemeClr val="tx1"/>
                        </a:solidFill>
                        <a:effectLst/>
                        <a:latin typeface="Calibri" charset="0"/>
                        <a:ea typeface="ＭＳ Ｐゴシック" charset="-128"/>
                      </a:endParaRPr>
                    </a:p>
                  </a:txBody>
                  <a:tcPr marL="48877" marR="4887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457200" rtl="0" eaLnBrk="1" fontAlgn="base" latinLnBrk="0" hangingPunct="1">
                        <a:lnSpc>
                          <a:spcPct val="115000"/>
                        </a:lnSpc>
                        <a:spcBef>
                          <a:spcPct val="0"/>
                        </a:spcBef>
                        <a:spcAft>
                          <a:spcPct val="0"/>
                        </a:spcAft>
                        <a:buClrTx/>
                        <a:buSzTx/>
                        <a:buFontTx/>
                        <a:buNone/>
                        <a:tabLst/>
                      </a:pPr>
                      <a:r>
                        <a:rPr kumimoji="0" lang="ru-RU" sz="1800" b="1" i="0" u="none" strike="noStrike" cap="none" normalizeH="0" baseline="0" smtClean="0">
                          <a:ln>
                            <a:noFill/>
                          </a:ln>
                          <a:solidFill>
                            <a:schemeClr val="tx1"/>
                          </a:solidFill>
                          <a:effectLst/>
                          <a:latin typeface="Calibri" charset="0"/>
                          <a:ea typeface="ＭＳ Ｐゴシック" charset="-128"/>
                        </a:rPr>
                        <a:t>1500</a:t>
                      </a:r>
                    </a:p>
                  </a:txBody>
                  <a:tcPr marL="48877" marR="4887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08025">
                <a:tc>
                  <a:txBody>
                    <a:bodyPr/>
                    <a:lstStyle/>
                    <a:p>
                      <a:pPr marL="0" marR="0" lvl="0" indent="0" algn="l" defTabSz="457200" rtl="0" eaLnBrk="1" fontAlgn="base" latinLnBrk="0" hangingPunct="1">
                        <a:lnSpc>
                          <a:spcPct val="115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effectLst/>
                          <a:latin typeface="Times New Roman" charset="0"/>
                          <a:ea typeface="ＭＳ Ｐゴシック" charset="-128"/>
                          <a:cs typeface="Times New Roman" charset="0"/>
                        </a:rPr>
                        <a:t>TOTAL</a:t>
                      </a:r>
                      <a:endParaRPr kumimoji="0" lang="ru-RU" sz="1000" b="0" i="0" u="none" strike="noStrike" cap="none" normalizeH="0" baseline="0" dirty="0" smtClean="0">
                        <a:ln>
                          <a:noFill/>
                        </a:ln>
                        <a:solidFill>
                          <a:schemeClr val="tx1"/>
                        </a:solidFill>
                        <a:effectLst/>
                        <a:latin typeface="Calibri" charset="0"/>
                        <a:ea typeface="ＭＳ Ｐゴシック" charset="-128"/>
                      </a:endParaRPr>
                    </a:p>
                  </a:txBody>
                  <a:tcPr marL="48877" marR="4887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457200" rtl="0" eaLnBrk="1" fontAlgn="base" latinLnBrk="0" hangingPunct="1">
                        <a:lnSpc>
                          <a:spcPct val="115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Times New Roman" charset="0"/>
                          <a:ea typeface="ＭＳ Ｐゴシック" charset="-128"/>
                          <a:cs typeface="Times New Roman" charset="0"/>
                        </a:rPr>
                        <a:t>260</a:t>
                      </a:r>
                      <a:endParaRPr kumimoji="0" lang="ru-RU" sz="1000" b="0" i="0" u="none" strike="noStrike" cap="none" normalizeH="0" baseline="0" smtClean="0">
                        <a:ln>
                          <a:noFill/>
                        </a:ln>
                        <a:solidFill>
                          <a:schemeClr val="tx1"/>
                        </a:solidFill>
                        <a:effectLst/>
                        <a:latin typeface="Calibri" charset="0"/>
                        <a:ea typeface="ＭＳ Ｐゴシック" charset="-128"/>
                      </a:endParaRPr>
                    </a:p>
                  </a:txBody>
                  <a:tcPr marL="48877" marR="48877" marT="0"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457200" rtl="0" eaLnBrk="1" fontAlgn="base" latinLnBrk="0" hangingPunct="1">
                        <a:lnSpc>
                          <a:spcPct val="115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Times New Roman" charset="0"/>
                          <a:ea typeface="ＭＳ Ｐゴシック" charset="-128"/>
                          <a:cs typeface="Times New Roman" charset="0"/>
                        </a:rPr>
                        <a:t>336</a:t>
                      </a:r>
                      <a:endParaRPr kumimoji="0" lang="ru-RU" sz="1000" b="0" i="0" u="none" strike="noStrike" cap="none" normalizeH="0" baseline="0" smtClean="0">
                        <a:ln>
                          <a:noFill/>
                        </a:ln>
                        <a:solidFill>
                          <a:schemeClr val="tx1"/>
                        </a:solidFill>
                        <a:effectLst/>
                        <a:latin typeface="Calibri" charset="0"/>
                        <a:ea typeface="ＭＳ Ｐゴシック" charset="-128"/>
                      </a:endParaRPr>
                    </a:p>
                  </a:txBody>
                  <a:tcPr marL="48877" marR="4887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457200" rtl="0" eaLnBrk="1" fontAlgn="base" latinLnBrk="0" hangingPunct="1">
                        <a:lnSpc>
                          <a:spcPct val="115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Times New Roman" charset="0"/>
                          <a:ea typeface="ＭＳ Ｐゴシック" charset="-128"/>
                          <a:cs typeface="Times New Roman" charset="0"/>
                        </a:rPr>
                        <a:t>830</a:t>
                      </a:r>
                      <a:endParaRPr kumimoji="0" lang="ru-RU" sz="1000" b="0" i="0" u="none" strike="noStrike" cap="none" normalizeH="0" baseline="0" smtClean="0">
                        <a:ln>
                          <a:noFill/>
                        </a:ln>
                        <a:solidFill>
                          <a:schemeClr val="tx1"/>
                        </a:solidFill>
                        <a:effectLst/>
                        <a:latin typeface="Calibri" charset="0"/>
                        <a:ea typeface="ＭＳ Ｐゴシック" charset="-128"/>
                      </a:endParaRPr>
                    </a:p>
                    <a:p>
                      <a:pPr marL="0" marR="0" lvl="0" indent="0" algn="r" defTabSz="457200" rtl="0" eaLnBrk="1" fontAlgn="base" latinLnBrk="0" hangingPunct="1">
                        <a:lnSpc>
                          <a:spcPct val="115000"/>
                        </a:lnSpc>
                        <a:spcBef>
                          <a:spcPct val="0"/>
                        </a:spcBef>
                        <a:spcAft>
                          <a:spcPct val="0"/>
                        </a:spcAft>
                        <a:buClrTx/>
                        <a:buSzTx/>
                        <a:buFontTx/>
                        <a:buNone/>
                        <a:tabLst/>
                      </a:pPr>
                      <a:r>
                        <a:rPr kumimoji="0" lang="ru-RU" sz="1800" b="1" i="0" u="none" strike="noStrike" cap="none" normalizeH="0" baseline="0" smtClean="0">
                          <a:ln>
                            <a:noFill/>
                          </a:ln>
                          <a:solidFill>
                            <a:srgbClr val="FF0000"/>
                          </a:solidFill>
                          <a:effectLst/>
                          <a:latin typeface="Times New Roman" charset="0"/>
                          <a:ea typeface="ＭＳ Ｐゴシック" charset="-128"/>
                          <a:cs typeface="Times New Roman" charset="0"/>
                        </a:rPr>
                        <a:t>600</a:t>
                      </a:r>
                      <a:endParaRPr kumimoji="0" lang="ru-RU" sz="1000" b="0" i="0" u="none" strike="noStrike" cap="none" normalizeH="0" baseline="0" smtClean="0">
                        <a:ln>
                          <a:noFill/>
                        </a:ln>
                        <a:solidFill>
                          <a:schemeClr val="tx1"/>
                        </a:solidFill>
                        <a:effectLst/>
                        <a:latin typeface="Calibri" charset="0"/>
                        <a:ea typeface="ＭＳ Ｐゴシック" charset="-128"/>
                      </a:endParaRPr>
                    </a:p>
                  </a:txBody>
                  <a:tcPr marL="48877" marR="4887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457200" rtl="0" eaLnBrk="1" fontAlgn="base" latinLnBrk="0" hangingPunct="1">
                        <a:lnSpc>
                          <a:spcPct val="115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Times New Roman" charset="0"/>
                          <a:ea typeface="ＭＳ Ｐゴシック" charset="-128"/>
                          <a:cs typeface="Times New Roman" charset="0"/>
                        </a:rPr>
                        <a:t>1188</a:t>
                      </a:r>
                      <a:endParaRPr kumimoji="0" lang="ru-RU" sz="1000" b="0" i="0" u="none" strike="noStrike" cap="none" normalizeH="0" baseline="0" smtClean="0">
                        <a:ln>
                          <a:noFill/>
                        </a:ln>
                        <a:solidFill>
                          <a:schemeClr val="tx1"/>
                        </a:solidFill>
                        <a:effectLst/>
                        <a:latin typeface="Calibri" charset="0"/>
                        <a:ea typeface="ＭＳ Ｐゴシック" charset="-128"/>
                      </a:endParaRPr>
                    </a:p>
                    <a:p>
                      <a:pPr marL="0" marR="0" lvl="0" indent="0" algn="r" defTabSz="457200" rtl="0" eaLnBrk="1" fontAlgn="base" latinLnBrk="0" hangingPunct="1">
                        <a:lnSpc>
                          <a:spcPct val="115000"/>
                        </a:lnSpc>
                        <a:spcBef>
                          <a:spcPct val="0"/>
                        </a:spcBef>
                        <a:spcAft>
                          <a:spcPct val="0"/>
                        </a:spcAft>
                        <a:buClrTx/>
                        <a:buSzTx/>
                        <a:buFontTx/>
                        <a:buNone/>
                        <a:tabLst/>
                      </a:pPr>
                      <a:r>
                        <a:rPr kumimoji="0" lang="ru-RU" sz="1800" b="1" i="0" u="none" strike="noStrike" cap="none" normalizeH="0" baseline="0" smtClean="0">
                          <a:ln>
                            <a:noFill/>
                          </a:ln>
                          <a:solidFill>
                            <a:srgbClr val="FF0000"/>
                          </a:solidFill>
                          <a:effectLst/>
                          <a:latin typeface="Times New Roman" charset="0"/>
                          <a:ea typeface="ＭＳ Ｐゴシック" charset="-128"/>
                          <a:cs typeface="Times New Roman" charset="0"/>
                        </a:rPr>
                        <a:t>800</a:t>
                      </a:r>
                      <a:endParaRPr kumimoji="0" lang="ru-RU" sz="1000" b="0" i="0" u="none" strike="noStrike" cap="none" normalizeH="0" baseline="0" smtClean="0">
                        <a:ln>
                          <a:noFill/>
                        </a:ln>
                        <a:solidFill>
                          <a:schemeClr val="tx1"/>
                        </a:solidFill>
                        <a:effectLst/>
                        <a:latin typeface="Calibri" charset="0"/>
                        <a:ea typeface="ＭＳ Ｐゴシック" charset="-128"/>
                      </a:endParaRPr>
                    </a:p>
                  </a:txBody>
                  <a:tcPr marL="48877" marR="4887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457200" rtl="0" eaLnBrk="1" fontAlgn="base" latinLnBrk="0" hangingPunct="1">
                        <a:lnSpc>
                          <a:spcPct val="115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Times New Roman" charset="0"/>
                          <a:ea typeface="ＭＳ Ｐゴシック" charset="-128"/>
                          <a:cs typeface="Times New Roman" charset="0"/>
                        </a:rPr>
                        <a:t>1090</a:t>
                      </a:r>
                      <a:endParaRPr kumimoji="0" lang="ru-RU" sz="1000" b="0" i="0" u="none" strike="noStrike" cap="none" normalizeH="0" baseline="0" smtClean="0">
                        <a:ln>
                          <a:noFill/>
                        </a:ln>
                        <a:solidFill>
                          <a:schemeClr val="tx1"/>
                        </a:solidFill>
                        <a:effectLst/>
                        <a:latin typeface="Calibri" charset="0"/>
                        <a:ea typeface="ＭＳ Ｐゴシック" charset="-128"/>
                      </a:endParaRPr>
                    </a:p>
                    <a:p>
                      <a:pPr marL="0" marR="0" lvl="0" indent="0" algn="r" defTabSz="457200" rtl="0" eaLnBrk="1" fontAlgn="base" latinLnBrk="0" hangingPunct="1">
                        <a:lnSpc>
                          <a:spcPct val="115000"/>
                        </a:lnSpc>
                        <a:spcBef>
                          <a:spcPct val="0"/>
                        </a:spcBef>
                        <a:spcAft>
                          <a:spcPct val="0"/>
                        </a:spcAft>
                        <a:buClrTx/>
                        <a:buSzTx/>
                        <a:buFontTx/>
                        <a:buNone/>
                        <a:tabLst/>
                      </a:pPr>
                      <a:r>
                        <a:rPr kumimoji="0" lang="ru-RU" sz="1800" b="1" i="0" u="none" strike="noStrike" cap="none" normalizeH="0" baseline="0" smtClean="0">
                          <a:ln>
                            <a:noFill/>
                          </a:ln>
                          <a:solidFill>
                            <a:srgbClr val="FF0000"/>
                          </a:solidFill>
                          <a:effectLst/>
                          <a:latin typeface="Times New Roman" charset="0"/>
                          <a:ea typeface="ＭＳ Ｐゴシック" charset="-128"/>
                          <a:cs typeface="Times New Roman" charset="0"/>
                        </a:rPr>
                        <a:t>1000</a:t>
                      </a:r>
                      <a:endParaRPr kumimoji="0" lang="ru-RU" sz="1000" b="0" i="0" u="none" strike="noStrike" cap="none" normalizeH="0" baseline="0" smtClean="0">
                        <a:ln>
                          <a:noFill/>
                        </a:ln>
                        <a:solidFill>
                          <a:schemeClr val="tx1"/>
                        </a:solidFill>
                        <a:effectLst/>
                        <a:latin typeface="Calibri" charset="0"/>
                        <a:ea typeface="ＭＳ Ｐゴシック" charset="-128"/>
                      </a:endParaRPr>
                    </a:p>
                  </a:txBody>
                  <a:tcPr marL="48877" marR="4887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457200" rtl="0" eaLnBrk="1" fontAlgn="base" latinLnBrk="0" hangingPunct="1">
                        <a:lnSpc>
                          <a:spcPct val="115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effectLst/>
                          <a:latin typeface="Times New Roman" charset="0"/>
                          <a:ea typeface="ＭＳ Ｐゴシック" charset="-128"/>
                          <a:cs typeface="Times New Roman" charset="0"/>
                        </a:rPr>
                        <a:t>465</a:t>
                      </a:r>
                      <a:endParaRPr kumimoji="0" lang="ru-RU" sz="1000" b="0" i="0" u="none" strike="noStrike" cap="none" normalizeH="0" baseline="0" dirty="0" smtClean="0">
                        <a:ln>
                          <a:noFill/>
                        </a:ln>
                        <a:solidFill>
                          <a:schemeClr val="tx1"/>
                        </a:solidFill>
                        <a:effectLst/>
                        <a:latin typeface="Calibri" charset="0"/>
                        <a:ea typeface="ＭＳ Ｐゴシック" charset="-128"/>
                      </a:endParaRPr>
                    </a:p>
                    <a:p>
                      <a:pPr marL="0" marR="0" lvl="0" indent="0" algn="r" defTabSz="457200" rtl="0" eaLnBrk="1" fontAlgn="base" latinLnBrk="0" hangingPunct="1">
                        <a:lnSpc>
                          <a:spcPct val="115000"/>
                        </a:lnSpc>
                        <a:spcBef>
                          <a:spcPct val="0"/>
                        </a:spcBef>
                        <a:spcAft>
                          <a:spcPct val="0"/>
                        </a:spcAft>
                        <a:buClrTx/>
                        <a:buSzTx/>
                        <a:buFontTx/>
                        <a:buNone/>
                        <a:tabLst/>
                      </a:pPr>
                      <a:r>
                        <a:rPr kumimoji="0" lang="ru-RU" sz="1800" b="1" i="0" u="none" strike="noStrike" cap="none" normalizeH="0" baseline="0" dirty="0" smtClean="0">
                          <a:ln>
                            <a:noFill/>
                          </a:ln>
                          <a:solidFill>
                            <a:srgbClr val="FF0000"/>
                          </a:solidFill>
                          <a:effectLst/>
                          <a:latin typeface="Times New Roman" charset="0"/>
                          <a:ea typeface="ＭＳ Ｐゴシック" charset="-128"/>
                          <a:cs typeface="Times New Roman" charset="0"/>
                        </a:rPr>
                        <a:t>1300</a:t>
                      </a:r>
                      <a:endParaRPr kumimoji="0" lang="ru-RU" sz="1000" b="0" i="0" u="none" strike="noStrike" cap="none" normalizeH="0" baseline="0" dirty="0" smtClean="0">
                        <a:ln>
                          <a:noFill/>
                        </a:ln>
                        <a:solidFill>
                          <a:schemeClr val="tx1"/>
                        </a:solidFill>
                        <a:effectLst/>
                        <a:latin typeface="Calibri" charset="0"/>
                        <a:ea typeface="ＭＳ Ｐゴシック" charset="-128"/>
                      </a:endParaRPr>
                    </a:p>
                  </a:txBody>
                  <a:tcPr marL="48877" marR="4887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457200" rtl="0" eaLnBrk="1" fontAlgn="base" latinLnBrk="0" hangingPunct="1">
                        <a:lnSpc>
                          <a:spcPct val="115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effectLst/>
                          <a:latin typeface="Times New Roman" charset="0"/>
                          <a:ea typeface="ＭＳ Ｐゴシック" charset="-128"/>
                          <a:cs typeface="Times New Roman" charset="0"/>
                        </a:rPr>
                        <a:t>315</a:t>
                      </a:r>
                      <a:endParaRPr kumimoji="0" lang="ru-RU" sz="1000" b="0" i="0" u="none" strike="noStrike" cap="none" normalizeH="0" baseline="0" dirty="0" smtClean="0">
                        <a:ln>
                          <a:noFill/>
                        </a:ln>
                        <a:solidFill>
                          <a:schemeClr val="tx1"/>
                        </a:solidFill>
                        <a:effectLst/>
                        <a:latin typeface="Calibri" charset="0"/>
                        <a:ea typeface="ＭＳ Ｐゴシック" charset="-128"/>
                      </a:endParaRPr>
                    </a:p>
                    <a:p>
                      <a:pPr marL="0" marR="0" lvl="0" indent="0" algn="r" defTabSz="457200" rtl="0" eaLnBrk="1" fontAlgn="base" latinLnBrk="0" hangingPunct="1">
                        <a:lnSpc>
                          <a:spcPct val="115000"/>
                        </a:lnSpc>
                        <a:spcBef>
                          <a:spcPct val="0"/>
                        </a:spcBef>
                        <a:spcAft>
                          <a:spcPct val="0"/>
                        </a:spcAft>
                        <a:buClrTx/>
                        <a:buSzTx/>
                        <a:buFontTx/>
                        <a:buNone/>
                        <a:tabLst/>
                      </a:pPr>
                      <a:r>
                        <a:rPr kumimoji="0" lang="ru-RU" sz="1800" b="1" i="0" u="none" strike="noStrike" cap="none" normalizeH="0" baseline="0" dirty="0" smtClean="0">
                          <a:ln>
                            <a:noFill/>
                          </a:ln>
                          <a:solidFill>
                            <a:srgbClr val="FF0000"/>
                          </a:solidFill>
                          <a:effectLst/>
                          <a:latin typeface="Times New Roman" charset="0"/>
                          <a:ea typeface="ＭＳ Ｐゴシック" charset="-128"/>
                          <a:cs typeface="Times New Roman" charset="0"/>
                        </a:rPr>
                        <a:t>1300</a:t>
                      </a:r>
                      <a:endParaRPr kumimoji="0" lang="ru-RU" sz="1000" b="0" i="0" u="none" strike="noStrike" cap="none" normalizeH="0" baseline="0" dirty="0" smtClean="0">
                        <a:ln>
                          <a:noFill/>
                        </a:ln>
                        <a:solidFill>
                          <a:schemeClr val="tx1"/>
                        </a:solidFill>
                        <a:effectLst/>
                        <a:latin typeface="Calibri" charset="0"/>
                        <a:ea typeface="ＭＳ Ｐゴシック" charset="-128"/>
                      </a:endParaRPr>
                    </a:p>
                  </a:txBody>
                  <a:tcPr marL="48877" marR="4887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457200" rtl="0" eaLnBrk="1" fontAlgn="base" latinLnBrk="0" hangingPunct="1">
                        <a:lnSpc>
                          <a:spcPct val="115000"/>
                        </a:lnSpc>
                        <a:spcBef>
                          <a:spcPct val="0"/>
                        </a:spcBef>
                        <a:spcAft>
                          <a:spcPct val="0"/>
                        </a:spcAft>
                        <a:buClrTx/>
                        <a:buSzTx/>
                        <a:buFontTx/>
                        <a:buNone/>
                        <a:tabLst/>
                      </a:pPr>
                      <a:r>
                        <a:rPr kumimoji="0" lang="ru-RU" sz="1800" b="1" i="0" u="none" strike="noStrike" cap="none" normalizeH="0" baseline="0" dirty="0" smtClean="0">
                          <a:ln>
                            <a:noFill/>
                          </a:ln>
                          <a:solidFill>
                            <a:schemeClr val="tx1"/>
                          </a:solidFill>
                          <a:effectLst/>
                          <a:latin typeface="Times New Roman" charset="0"/>
                          <a:ea typeface="ＭＳ Ｐゴシック" charset="-128"/>
                          <a:cs typeface="Times New Roman" charset="0"/>
                        </a:rPr>
                        <a:t>60</a:t>
                      </a:r>
                      <a:r>
                        <a:rPr kumimoji="0" lang="en-US" sz="1800" b="1" i="0" u="none" strike="noStrike" cap="none" normalizeH="0" baseline="0" dirty="0" smtClean="0">
                          <a:ln>
                            <a:noFill/>
                          </a:ln>
                          <a:solidFill>
                            <a:schemeClr val="tx1"/>
                          </a:solidFill>
                          <a:effectLst/>
                          <a:latin typeface="Times New Roman" charset="0"/>
                          <a:ea typeface="ＭＳ Ｐゴシック" charset="-128"/>
                          <a:cs typeface="Times New Roman" charset="0"/>
                        </a:rPr>
                        <a:t>14</a:t>
                      </a:r>
                      <a:endParaRPr kumimoji="0" lang="ru-RU" sz="1000" b="1" i="0" u="none" strike="noStrike" cap="none" normalizeH="0" baseline="0" dirty="0" smtClean="0">
                        <a:ln>
                          <a:noFill/>
                        </a:ln>
                        <a:solidFill>
                          <a:schemeClr val="tx1"/>
                        </a:solidFill>
                        <a:effectLst/>
                        <a:latin typeface="Calibri" charset="0"/>
                        <a:ea typeface="ＭＳ Ｐゴシック" charset="-128"/>
                      </a:endParaRPr>
                    </a:p>
                    <a:p>
                      <a:pPr marL="0" marR="0" lvl="0" indent="0" algn="r" defTabSz="457200" rtl="0" eaLnBrk="1" fontAlgn="base" latinLnBrk="0" hangingPunct="1">
                        <a:lnSpc>
                          <a:spcPct val="115000"/>
                        </a:lnSpc>
                        <a:spcBef>
                          <a:spcPct val="0"/>
                        </a:spcBef>
                        <a:spcAft>
                          <a:spcPct val="0"/>
                        </a:spcAft>
                        <a:buClrTx/>
                        <a:buSzTx/>
                        <a:buFontTx/>
                        <a:buNone/>
                        <a:tabLst/>
                      </a:pPr>
                      <a:r>
                        <a:rPr kumimoji="0" lang="ru-RU" sz="1800" b="1" i="0" u="none" strike="noStrike" cap="none" normalizeH="0" baseline="0" dirty="0" smtClean="0">
                          <a:ln>
                            <a:noFill/>
                          </a:ln>
                          <a:solidFill>
                            <a:srgbClr val="FF0000"/>
                          </a:solidFill>
                          <a:effectLst/>
                          <a:latin typeface="Times New Roman" charset="0"/>
                          <a:ea typeface="ＭＳ Ｐゴシック" charset="-128"/>
                          <a:cs typeface="Times New Roman" charset="0"/>
                        </a:rPr>
                        <a:t>5000</a:t>
                      </a:r>
                      <a:endParaRPr kumimoji="0" lang="ru-RU" sz="1000" b="1" i="0" u="none" strike="noStrike" cap="none" normalizeH="0" baseline="0" dirty="0" smtClean="0">
                        <a:ln>
                          <a:noFill/>
                        </a:ln>
                        <a:solidFill>
                          <a:schemeClr val="tx1"/>
                        </a:solidFill>
                        <a:effectLst/>
                        <a:latin typeface="Calibri" charset="0"/>
                        <a:ea typeface="ＭＳ Ｐゴシック" charset="-128"/>
                      </a:endParaRPr>
                    </a:p>
                  </a:txBody>
                  <a:tcPr marL="48877" marR="4887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15446" name="Нижний колонтитул 4"/>
          <p:cNvSpPr txBox="1">
            <a:spLocks/>
          </p:cNvSpPr>
          <p:nvPr/>
        </p:nvSpPr>
        <p:spPr bwMode="auto">
          <a:xfrm>
            <a:off x="2771775" y="6624638"/>
            <a:ext cx="3384550" cy="476250"/>
          </a:xfrm>
          <a:prstGeom prst="rect">
            <a:avLst/>
          </a:prstGeom>
          <a:noFill/>
          <a:ln w="9525">
            <a:noFill/>
            <a:miter lim="800000"/>
            <a:headEnd/>
            <a:tailEnd/>
          </a:ln>
        </p:spPr>
        <p:txBody>
          <a:bodyPr/>
          <a:lstStyle/>
          <a:p>
            <a:pPr algn="r"/>
            <a:r>
              <a:rPr lang="en-US" sz="1200" b="1" smtClean="0">
                <a:solidFill>
                  <a:srgbClr val="FFFFFF"/>
                </a:solidFill>
                <a:latin typeface="Arial" pitchFamily="34" charset="0"/>
                <a:cs typeface="Arial" pitchFamily="34" charset="0"/>
              </a:rPr>
              <a:t>V. Matveev – 110</a:t>
            </a:r>
            <a:r>
              <a:rPr lang="en-US" sz="1200" b="1" baseline="30000" smtClean="0">
                <a:solidFill>
                  <a:srgbClr val="FFFFFF"/>
                </a:solidFill>
                <a:latin typeface="Arial" pitchFamily="34" charset="0"/>
                <a:cs typeface="Arial" pitchFamily="34" charset="0"/>
              </a:rPr>
              <a:t>th</a:t>
            </a:r>
            <a:r>
              <a:rPr lang="en-US" sz="1200" b="1" smtClean="0">
                <a:solidFill>
                  <a:srgbClr val="FFFFFF"/>
                </a:solidFill>
                <a:latin typeface="Arial" pitchFamily="34" charset="0"/>
                <a:cs typeface="Arial" pitchFamily="34" charset="0"/>
              </a:rPr>
              <a:t>  session of SC</a:t>
            </a:r>
          </a:p>
        </p:txBody>
      </p:sp>
      <p:sp>
        <p:nvSpPr>
          <p:cNvPr id="15447" name="Номер слайда 3"/>
          <p:cNvSpPr>
            <a:spLocks noGrp="1"/>
          </p:cNvSpPr>
          <p:nvPr>
            <p:ph type="sldNum" sz="quarter" idx="12"/>
          </p:nvPr>
        </p:nvSpPr>
        <p:spPr>
          <a:xfrm>
            <a:off x="8194675" y="6580188"/>
            <a:ext cx="914400" cy="304800"/>
          </a:xfrm>
          <a:noFill/>
        </p:spPr>
        <p:txBody>
          <a:bodyPr/>
          <a:lstStyle/>
          <a:p>
            <a:pPr fontAlgn="base">
              <a:spcBef>
                <a:spcPct val="0"/>
              </a:spcBef>
              <a:spcAft>
                <a:spcPct val="0"/>
              </a:spcAft>
            </a:pPr>
            <a:fld id="{B564E86B-C2C7-4A9A-B538-D85A0D71FD4C}" type="slidenum">
              <a:rPr lang="ru-RU" smtClean="0">
                <a:latin typeface="Times" pitchFamily="18" charset="0"/>
                <a:ea typeface="ＭＳ Ｐゴシック" pitchFamily="34" charset="-128"/>
              </a:rPr>
              <a:pPr fontAlgn="base">
                <a:spcBef>
                  <a:spcPct val="0"/>
                </a:spcBef>
                <a:spcAft>
                  <a:spcPct val="0"/>
                </a:spcAft>
              </a:pPr>
              <a:t>13</a:t>
            </a:fld>
            <a:endParaRPr lang="ru-RU" smtClean="0">
              <a:latin typeface="Times" pitchFamily="18" charset="0"/>
              <a:ea typeface="ＭＳ Ｐゴシック" pitchFamily="34" charset="-128"/>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Прямоугольник 15"/>
          <p:cNvSpPr/>
          <p:nvPr/>
        </p:nvSpPr>
        <p:spPr bwMode="auto">
          <a:xfrm>
            <a:off x="611560" y="908720"/>
            <a:ext cx="8352928" cy="5184576"/>
          </a:xfrm>
          <a:prstGeom prst="rect">
            <a:avLst/>
          </a:prstGeom>
          <a:solidFill>
            <a:schemeClr val="bg1">
              <a:lumMod val="75000"/>
              <a:lumOff val="25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ru-RU" sz="2400" b="0" i="0" u="none" strike="noStrike" cap="none" normalizeH="0" baseline="0">
              <a:ln>
                <a:noFill/>
              </a:ln>
              <a:solidFill>
                <a:schemeClr val="tx1"/>
              </a:solidFill>
              <a:effectLst/>
              <a:latin typeface="Arial" pitchFamily="-106" charset="0"/>
              <a:ea typeface="ＭＳ Ｐゴシック" pitchFamily="-106" charset="-128"/>
              <a:cs typeface="ＭＳ Ｐゴシック" pitchFamily="-106" charset="-128"/>
            </a:endParaRPr>
          </a:p>
        </p:txBody>
      </p:sp>
      <p:sp>
        <p:nvSpPr>
          <p:cNvPr id="16386" name="Заголовок 1"/>
          <p:cNvSpPr>
            <a:spLocks noGrp="1"/>
          </p:cNvSpPr>
          <p:nvPr>
            <p:ph type="title"/>
          </p:nvPr>
        </p:nvSpPr>
        <p:spPr bwMode="auto">
          <a:xfrm>
            <a:off x="467544" y="188640"/>
            <a:ext cx="8229600" cy="1143000"/>
          </a:xfrm>
          <a:noFill/>
          <a:ln>
            <a:miter lim="800000"/>
            <a:headEnd/>
            <a:tailEnd/>
          </a:ln>
        </p:spPr>
        <p:txBody>
          <a:bodyPr wrap="square" lIns="91440" tIns="45720" rIns="91440" bIns="45720" numCol="1" anchor="t" anchorCtr="0" compatLnSpc="1">
            <a:prstTxWarp prst="textNoShape">
              <a:avLst/>
            </a:prstTxWarp>
          </a:bodyPr>
          <a:lstStyle/>
          <a:p>
            <a:pPr defTabSz="912813" eaLnBrk="1" hangingPunct="1"/>
            <a:r>
              <a:rPr lang="en-US" sz="4000" dirty="0" smtClean="0">
                <a:solidFill>
                  <a:srgbClr val="FFFF00"/>
                </a:solidFill>
                <a:ea typeface="ＭＳ Ｐゴシック" pitchFamily="34" charset="-128"/>
              </a:rPr>
              <a:t>Expected results</a:t>
            </a:r>
            <a:br>
              <a:rPr lang="en-US" sz="4000" dirty="0" smtClean="0">
                <a:solidFill>
                  <a:srgbClr val="FFFF00"/>
                </a:solidFill>
                <a:ea typeface="ＭＳ Ｐゴシック" pitchFamily="34" charset="-128"/>
              </a:rPr>
            </a:br>
            <a:endParaRPr lang="ru-RU" sz="4000" dirty="0" smtClean="0">
              <a:solidFill>
                <a:srgbClr val="C00000"/>
              </a:solidFill>
              <a:ea typeface="ＭＳ Ｐゴシック" pitchFamily="34" charset="-128"/>
            </a:endParaRPr>
          </a:p>
        </p:txBody>
      </p:sp>
      <p:pic>
        <p:nvPicPr>
          <p:cNvPr id="26" name="Рисунок 25" descr="Рисунок NICA.png"/>
          <p:cNvPicPr>
            <a:picLocks noChangeAspect="1"/>
          </p:cNvPicPr>
          <p:nvPr/>
        </p:nvPicPr>
        <p:blipFill>
          <a:blip r:embed="rId3" cstate="print"/>
          <a:stretch>
            <a:fillRect/>
          </a:stretch>
        </p:blipFill>
        <p:spPr>
          <a:xfrm>
            <a:off x="755576" y="2853184"/>
            <a:ext cx="427038" cy="431800"/>
          </a:xfrm>
          <a:prstGeom prst="rect">
            <a:avLst/>
          </a:prstGeom>
          <a:ln>
            <a:solidFill>
              <a:schemeClr val="tx1">
                <a:lumMod val="85000"/>
                <a:lumOff val="15000"/>
              </a:schemeClr>
            </a:solidFill>
          </a:ln>
        </p:spPr>
      </p:pic>
      <p:sp>
        <p:nvSpPr>
          <p:cNvPr id="16388" name="TextBox 26"/>
          <p:cNvSpPr txBox="1">
            <a:spLocks noChangeArrowheads="1"/>
          </p:cNvSpPr>
          <p:nvPr/>
        </p:nvSpPr>
        <p:spPr bwMode="auto">
          <a:xfrm>
            <a:off x="1403648" y="2823319"/>
            <a:ext cx="5978525" cy="461665"/>
          </a:xfrm>
          <a:prstGeom prst="rect">
            <a:avLst/>
          </a:prstGeom>
          <a:noFill/>
          <a:ln w="9525">
            <a:noFill/>
            <a:miter lim="800000"/>
            <a:headEnd/>
            <a:tailEnd/>
          </a:ln>
        </p:spPr>
        <p:txBody>
          <a:bodyPr>
            <a:spAutoFit/>
          </a:bodyPr>
          <a:lstStyle/>
          <a:p>
            <a:r>
              <a:rPr lang="en-US" sz="2400" dirty="0" smtClean="0">
                <a:solidFill>
                  <a:srgbClr val="FFFFFF"/>
                </a:solidFill>
                <a:latin typeface="Arial" pitchFamily="34" charset="0"/>
                <a:ea typeface="ＭＳ Ｐゴシック" pitchFamily="34" charset="-128"/>
              </a:rPr>
              <a:t>New knowledge about the Universe</a:t>
            </a:r>
            <a:endParaRPr lang="ru-RU" sz="2400" dirty="0" smtClean="0">
              <a:solidFill>
                <a:srgbClr val="FFFFFF"/>
              </a:solidFill>
              <a:latin typeface="Arial" pitchFamily="34" charset="0"/>
              <a:ea typeface="ＭＳ Ｐゴシック" pitchFamily="34" charset="-128"/>
            </a:endParaRPr>
          </a:p>
        </p:txBody>
      </p:sp>
      <p:pic>
        <p:nvPicPr>
          <p:cNvPr id="30" name="Рисунок 29" descr="Рисунок NICA.png"/>
          <p:cNvPicPr>
            <a:picLocks noChangeAspect="1"/>
          </p:cNvPicPr>
          <p:nvPr/>
        </p:nvPicPr>
        <p:blipFill>
          <a:blip r:embed="rId4" cstate="print"/>
          <a:stretch>
            <a:fillRect/>
          </a:stretch>
        </p:blipFill>
        <p:spPr>
          <a:xfrm>
            <a:off x="755576" y="3861048"/>
            <a:ext cx="444500" cy="431800"/>
          </a:xfrm>
          <a:prstGeom prst="rect">
            <a:avLst/>
          </a:prstGeom>
          <a:ln>
            <a:solidFill>
              <a:schemeClr val="tx1">
                <a:lumMod val="85000"/>
                <a:lumOff val="15000"/>
              </a:schemeClr>
            </a:solidFill>
          </a:ln>
        </p:spPr>
      </p:pic>
      <p:pic>
        <p:nvPicPr>
          <p:cNvPr id="32" name="Рисунок 31" descr="Рисунок NICA.png"/>
          <p:cNvPicPr>
            <a:picLocks noChangeAspect="1"/>
          </p:cNvPicPr>
          <p:nvPr/>
        </p:nvPicPr>
        <p:blipFill>
          <a:blip r:embed="rId4" cstate="print"/>
          <a:stretch>
            <a:fillRect/>
          </a:stretch>
        </p:blipFill>
        <p:spPr>
          <a:xfrm>
            <a:off x="755576" y="5013176"/>
            <a:ext cx="444500" cy="431800"/>
          </a:xfrm>
          <a:prstGeom prst="rect">
            <a:avLst/>
          </a:prstGeom>
          <a:ln>
            <a:solidFill>
              <a:schemeClr val="tx1">
                <a:lumMod val="85000"/>
                <a:lumOff val="15000"/>
              </a:schemeClr>
            </a:solidFill>
          </a:ln>
        </p:spPr>
      </p:pic>
      <p:sp>
        <p:nvSpPr>
          <p:cNvPr id="16392" name="TextBox 32"/>
          <p:cNvSpPr txBox="1">
            <a:spLocks noChangeArrowheads="1"/>
          </p:cNvSpPr>
          <p:nvPr/>
        </p:nvSpPr>
        <p:spPr bwMode="auto">
          <a:xfrm>
            <a:off x="1331640" y="3717032"/>
            <a:ext cx="7340600" cy="1138773"/>
          </a:xfrm>
          <a:prstGeom prst="rect">
            <a:avLst/>
          </a:prstGeom>
          <a:noFill/>
          <a:ln w="9525">
            <a:noFill/>
            <a:miter lim="800000"/>
            <a:headEnd/>
            <a:tailEnd/>
          </a:ln>
        </p:spPr>
        <p:txBody>
          <a:bodyPr>
            <a:spAutoFit/>
          </a:bodyPr>
          <a:lstStyle/>
          <a:p>
            <a:r>
              <a:rPr lang="en-US" sz="2400" dirty="0" smtClean="0">
                <a:solidFill>
                  <a:srgbClr val="FFFFFF"/>
                </a:solidFill>
                <a:latin typeface="Arial" pitchFamily="34" charset="0"/>
                <a:ea typeface="ＭＳ Ｐゴシック" pitchFamily="34" charset="-128"/>
              </a:rPr>
              <a:t>Novel technologies and formation of modern                 high-tech environment</a:t>
            </a:r>
            <a:endParaRPr lang="ru-RU" sz="2400" dirty="0" smtClean="0">
              <a:solidFill>
                <a:srgbClr val="FFFFFF"/>
              </a:solidFill>
              <a:latin typeface="Arial" pitchFamily="34" charset="0"/>
              <a:ea typeface="ＭＳ Ｐゴシック" pitchFamily="34" charset="-128"/>
            </a:endParaRPr>
          </a:p>
          <a:p>
            <a:endParaRPr lang="ru-RU" sz="2000" dirty="0" smtClean="0">
              <a:solidFill>
                <a:srgbClr val="FFFFFF"/>
              </a:solidFill>
              <a:latin typeface="Arial" pitchFamily="34" charset="0"/>
              <a:ea typeface="ＭＳ Ｐゴシック" pitchFamily="34" charset="-128"/>
            </a:endParaRPr>
          </a:p>
        </p:txBody>
      </p:sp>
      <p:sp>
        <p:nvSpPr>
          <p:cNvPr id="16394" name="TextBox 36"/>
          <p:cNvSpPr txBox="1">
            <a:spLocks noChangeArrowheads="1"/>
          </p:cNvSpPr>
          <p:nvPr/>
        </p:nvSpPr>
        <p:spPr bwMode="auto">
          <a:xfrm>
            <a:off x="1331640" y="4869160"/>
            <a:ext cx="7128792" cy="830997"/>
          </a:xfrm>
          <a:prstGeom prst="rect">
            <a:avLst/>
          </a:prstGeom>
          <a:noFill/>
          <a:ln w="9525">
            <a:noFill/>
            <a:miter lim="800000"/>
            <a:headEnd/>
            <a:tailEnd/>
          </a:ln>
        </p:spPr>
        <p:txBody>
          <a:bodyPr wrap="square">
            <a:spAutoFit/>
          </a:bodyPr>
          <a:lstStyle/>
          <a:p>
            <a:r>
              <a:rPr lang="en-US" sz="2400" dirty="0" smtClean="0">
                <a:solidFill>
                  <a:srgbClr val="FFFFFF"/>
                </a:solidFill>
                <a:latin typeface="Arial" pitchFamily="34" charset="0"/>
                <a:ea typeface="ＭＳ Ｐゴシック" pitchFamily="34" charset="-128"/>
              </a:rPr>
              <a:t>Intellectual  Magnet – attracting talented young people from the Member States and other partners. </a:t>
            </a:r>
            <a:endParaRPr lang="ru-RU" sz="2400" dirty="0" smtClean="0">
              <a:solidFill>
                <a:srgbClr val="FFFFFF"/>
              </a:solidFill>
              <a:latin typeface="Arial" pitchFamily="34" charset="0"/>
              <a:ea typeface="ＭＳ Ｐゴシック" pitchFamily="34" charset="-128"/>
            </a:endParaRPr>
          </a:p>
        </p:txBody>
      </p:sp>
      <p:sp>
        <p:nvSpPr>
          <p:cNvPr id="16396" name="TextBox 38"/>
          <p:cNvSpPr txBox="1">
            <a:spLocks noChangeArrowheads="1"/>
          </p:cNvSpPr>
          <p:nvPr/>
        </p:nvSpPr>
        <p:spPr bwMode="auto">
          <a:xfrm>
            <a:off x="1357313" y="1484313"/>
            <a:ext cx="7643812" cy="1200329"/>
          </a:xfrm>
          <a:prstGeom prst="rect">
            <a:avLst/>
          </a:prstGeom>
          <a:noFill/>
          <a:ln w="9525">
            <a:noFill/>
            <a:miter lim="800000"/>
            <a:headEnd/>
            <a:tailEnd/>
          </a:ln>
        </p:spPr>
        <p:txBody>
          <a:bodyPr>
            <a:spAutoFit/>
          </a:bodyPr>
          <a:lstStyle/>
          <a:p>
            <a:r>
              <a:rPr lang="en-US" sz="2400" dirty="0" smtClean="0">
                <a:solidFill>
                  <a:srgbClr val="FFFFFF"/>
                </a:solidFill>
                <a:latin typeface="Arial" pitchFamily="34" charset="0"/>
                <a:ea typeface="ＭＳ Ｐゴシック" pitchFamily="34" charset="-128"/>
              </a:rPr>
              <a:t>World leadership in relevant fields of fundamental research (phase transitions and critical phenomena in nuclear matter)</a:t>
            </a:r>
            <a:endParaRPr lang="ru-RU" sz="2400" dirty="0" smtClean="0">
              <a:solidFill>
                <a:srgbClr val="FFFFFF"/>
              </a:solidFill>
              <a:latin typeface="Arial" pitchFamily="34" charset="0"/>
              <a:ea typeface="ＭＳ Ｐゴシック" pitchFamily="34" charset="-128"/>
            </a:endParaRPr>
          </a:p>
        </p:txBody>
      </p:sp>
      <p:sp>
        <p:nvSpPr>
          <p:cNvPr id="16397" name="Нижний колонтитул 4"/>
          <p:cNvSpPr txBox="1">
            <a:spLocks/>
          </p:cNvSpPr>
          <p:nvPr/>
        </p:nvSpPr>
        <p:spPr bwMode="auto">
          <a:xfrm>
            <a:off x="2771775" y="6619875"/>
            <a:ext cx="3384550" cy="476250"/>
          </a:xfrm>
          <a:prstGeom prst="rect">
            <a:avLst/>
          </a:prstGeom>
          <a:noFill/>
          <a:ln w="9525">
            <a:noFill/>
            <a:miter lim="800000"/>
            <a:headEnd/>
            <a:tailEnd/>
          </a:ln>
        </p:spPr>
        <p:txBody>
          <a:bodyPr/>
          <a:lstStyle/>
          <a:p>
            <a:pPr algn="r"/>
            <a:r>
              <a:rPr lang="en-US" sz="1200" b="1" smtClean="0">
                <a:solidFill>
                  <a:srgbClr val="FFFFFF"/>
                </a:solidFill>
                <a:latin typeface="Arial" pitchFamily="34" charset="0"/>
                <a:cs typeface="Arial" pitchFamily="34" charset="0"/>
              </a:rPr>
              <a:t>V. Matveev – 110</a:t>
            </a:r>
            <a:r>
              <a:rPr lang="en-US" sz="1200" b="1" baseline="30000" smtClean="0">
                <a:solidFill>
                  <a:srgbClr val="FFFFFF"/>
                </a:solidFill>
                <a:latin typeface="Arial" pitchFamily="34" charset="0"/>
                <a:cs typeface="Arial" pitchFamily="34" charset="0"/>
              </a:rPr>
              <a:t>th</a:t>
            </a:r>
            <a:r>
              <a:rPr lang="en-US" sz="1200" b="1" smtClean="0">
                <a:solidFill>
                  <a:srgbClr val="FFFFFF"/>
                </a:solidFill>
                <a:latin typeface="Arial" pitchFamily="34" charset="0"/>
                <a:cs typeface="Arial" pitchFamily="34" charset="0"/>
              </a:rPr>
              <a:t>  session of SC</a:t>
            </a:r>
          </a:p>
        </p:txBody>
      </p:sp>
      <p:sp>
        <p:nvSpPr>
          <p:cNvPr id="16398" name="Номер слайда 3"/>
          <p:cNvSpPr>
            <a:spLocks noGrp="1"/>
          </p:cNvSpPr>
          <p:nvPr>
            <p:ph type="sldNum" sz="quarter" idx="12"/>
          </p:nvPr>
        </p:nvSpPr>
        <p:spPr>
          <a:xfrm>
            <a:off x="8194675" y="6580188"/>
            <a:ext cx="914400" cy="304800"/>
          </a:xfrm>
          <a:noFill/>
        </p:spPr>
        <p:txBody>
          <a:bodyPr/>
          <a:lstStyle/>
          <a:p>
            <a:pPr fontAlgn="base">
              <a:spcBef>
                <a:spcPct val="0"/>
              </a:spcBef>
              <a:spcAft>
                <a:spcPct val="0"/>
              </a:spcAft>
            </a:pPr>
            <a:fld id="{AEF4A794-AB33-4442-8194-B899E5D57DF7}" type="slidenum">
              <a:rPr lang="ru-RU" smtClean="0">
                <a:latin typeface="Times" pitchFamily="18" charset="0"/>
                <a:ea typeface="ＭＳ Ｐゴシック" pitchFamily="34" charset="-128"/>
              </a:rPr>
              <a:pPr fontAlgn="base">
                <a:spcBef>
                  <a:spcPct val="0"/>
                </a:spcBef>
                <a:spcAft>
                  <a:spcPct val="0"/>
                </a:spcAft>
              </a:pPr>
              <a:t>14</a:t>
            </a:fld>
            <a:endParaRPr lang="ru-RU" smtClean="0">
              <a:latin typeface="Times" pitchFamily="18" charset="0"/>
              <a:ea typeface="ＭＳ Ｐゴシック" pitchFamily="34" charset="-128"/>
            </a:endParaRPr>
          </a:p>
        </p:txBody>
      </p:sp>
      <p:pic>
        <p:nvPicPr>
          <p:cNvPr id="15" name="Рисунок 14" descr="Рисунок NICA.png"/>
          <p:cNvPicPr>
            <a:picLocks noChangeAspect="1"/>
          </p:cNvPicPr>
          <p:nvPr/>
        </p:nvPicPr>
        <p:blipFill>
          <a:blip r:embed="rId3" cstate="print"/>
          <a:stretch>
            <a:fillRect/>
          </a:stretch>
        </p:blipFill>
        <p:spPr>
          <a:xfrm>
            <a:off x="755576" y="1556792"/>
            <a:ext cx="427038" cy="431800"/>
          </a:xfrm>
          <a:prstGeom prst="rect">
            <a:avLst/>
          </a:prstGeom>
          <a:ln>
            <a:solidFill>
              <a:schemeClr val="tx1">
                <a:lumMod val="85000"/>
                <a:lumOff val="15000"/>
              </a:schemeClr>
            </a:solidFill>
          </a:ln>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Прямоугольник 3"/>
          <p:cNvSpPr>
            <a:spLocks noChangeArrowheads="1"/>
          </p:cNvSpPr>
          <p:nvPr/>
        </p:nvSpPr>
        <p:spPr bwMode="auto">
          <a:xfrm>
            <a:off x="251520" y="404664"/>
            <a:ext cx="8568183" cy="1077218"/>
          </a:xfrm>
          <a:prstGeom prst="rect">
            <a:avLst/>
          </a:prstGeom>
          <a:noFill/>
          <a:ln w="9525">
            <a:noFill/>
            <a:miter lim="800000"/>
            <a:headEnd/>
            <a:tailEnd/>
          </a:ln>
        </p:spPr>
        <p:txBody>
          <a:bodyPr wrap="square">
            <a:spAutoFit/>
          </a:bodyPr>
          <a:lstStyle/>
          <a:p>
            <a:pPr algn="ctr"/>
            <a:r>
              <a:rPr lang="en-US" sz="3200" b="1" dirty="0" smtClean="0">
                <a:solidFill>
                  <a:srgbClr val="003366"/>
                </a:solidFill>
                <a:latin typeface="Arial" pitchFamily="34" charset="0"/>
                <a:cs typeface="Arial" pitchFamily="34" charset="0"/>
              </a:rPr>
              <a:t>V. Putin visits the </a:t>
            </a:r>
            <a:r>
              <a:rPr lang="en-US" sz="3200" b="1" dirty="0" err="1" smtClean="0">
                <a:solidFill>
                  <a:srgbClr val="003366"/>
                </a:solidFill>
                <a:latin typeface="Arial" pitchFamily="34" charset="0"/>
                <a:cs typeface="Arial" pitchFamily="34" charset="0"/>
              </a:rPr>
              <a:t>Veksler</a:t>
            </a:r>
            <a:r>
              <a:rPr lang="en-US" sz="3200" b="1" dirty="0" smtClean="0">
                <a:solidFill>
                  <a:srgbClr val="003366"/>
                </a:solidFill>
                <a:latin typeface="Arial" pitchFamily="34" charset="0"/>
                <a:cs typeface="Arial" pitchFamily="34" charset="0"/>
              </a:rPr>
              <a:t> and </a:t>
            </a:r>
            <a:r>
              <a:rPr lang="en-US" sz="3200" b="1" dirty="0" err="1" smtClean="0">
                <a:solidFill>
                  <a:srgbClr val="003366"/>
                </a:solidFill>
                <a:latin typeface="Arial" pitchFamily="34" charset="0"/>
                <a:cs typeface="Arial" pitchFamily="34" charset="0"/>
              </a:rPr>
              <a:t>Baldin</a:t>
            </a:r>
            <a:r>
              <a:rPr lang="en-US" sz="3200" b="1" dirty="0" smtClean="0">
                <a:solidFill>
                  <a:srgbClr val="003366"/>
                </a:solidFill>
                <a:latin typeface="Arial" pitchFamily="34" charset="0"/>
                <a:cs typeface="Arial" pitchFamily="34" charset="0"/>
              </a:rPr>
              <a:t> Laboratory of High Energy Physics  </a:t>
            </a:r>
            <a:endParaRPr lang="ru-RU" sz="3200" b="1" dirty="0" smtClean="0">
              <a:solidFill>
                <a:srgbClr val="003366"/>
              </a:solidFill>
              <a:latin typeface="Arial" pitchFamily="34" charset="0"/>
              <a:cs typeface="Arial" pitchFamily="34" charset="0"/>
            </a:endParaRPr>
          </a:p>
        </p:txBody>
      </p:sp>
      <p:pic>
        <p:nvPicPr>
          <p:cNvPr id="17411" name="Picture 2" descr="http://wwwnew.jinr.ru/img_news/11/080711/p4_b.jpg"/>
          <p:cNvPicPr>
            <a:picLocks noChangeAspect="1" noChangeArrowheads="1"/>
          </p:cNvPicPr>
          <p:nvPr/>
        </p:nvPicPr>
        <p:blipFill>
          <a:blip r:embed="rId3" cstate="print"/>
          <a:srcRect/>
          <a:stretch>
            <a:fillRect/>
          </a:stretch>
        </p:blipFill>
        <p:spPr bwMode="auto">
          <a:xfrm>
            <a:off x="107950" y="1844675"/>
            <a:ext cx="3455988" cy="2413000"/>
          </a:xfrm>
          <a:prstGeom prst="rect">
            <a:avLst/>
          </a:prstGeom>
          <a:noFill/>
          <a:ln w="9525">
            <a:noFill/>
            <a:miter lim="800000"/>
            <a:headEnd/>
            <a:tailEnd/>
          </a:ln>
        </p:spPr>
      </p:pic>
      <p:pic>
        <p:nvPicPr>
          <p:cNvPr id="17412" name="Picture 3" descr="D:\Arzuman\VIP-Visits\2011\01-5 July Putin\Photos\doc_photo-1.jpg"/>
          <p:cNvPicPr>
            <a:picLocks noChangeAspect="1" noChangeArrowheads="1"/>
          </p:cNvPicPr>
          <p:nvPr/>
        </p:nvPicPr>
        <p:blipFill>
          <a:blip r:embed="rId4" cstate="print"/>
          <a:srcRect/>
          <a:stretch>
            <a:fillRect/>
          </a:stretch>
        </p:blipFill>
        <p:spPr bwMode="auto">
          <a:xfrm>
            <a:off x="3419475" y="2708275"/>
            <a:ext cx="3543300" cy="2449513"/>
          </a:xfrm>
          <a:prstGeom prst="rect">
            <a:avLst/>
          </a:prstGeom>
          <a:noFill/>
          <a:ln w="9525">
            <a:noFill/>
            <a:miter lim="800000"/>
            <a:headEnd/>
            <a:tailEnd/>
          </a:ln>
        </p:spPr>
      </p:pic>
      <p:pic>
        <p:nvPicPr>
          <p:cNvPr id="17413" name="Picture 4" descr="D:\Arzuman\VIP-Visits\2011\01-5 July Putin\Photos\doc_photo-2.jpg"/>
          <p:cNvPicPr>
            <a:picLocks noChangeAspect="1" noChangeArrowheads="1"/>
          </p:cNvPicPr>
          <p:nvPr/>
        </p:nvPicPr>
        <p:blipFill>
          <a:blip r:embed="rId5" cstate="print"/>
          <a:srcRect/>
          <a:stretch>
            <a:fillRect/>
          </a:stretch>
        </p:blipFill>
        <p:spPr bwMode="auto">
          <a:xfrm>
            <a:off x="5651500" y="4013200"/>
            <a:ext cx="3324225" cy="2295525"/>
          </a:xfrm>
          <a:prstGeom prst="rect">
            <a:avLst/>
          </a:prstGeom>
          <a:noFill/>
          <a:ln w="9525">
            <a:noFill/>
            <a:miter lim="800000"/>
            <a:headEnd/>
            <a:tailEnd/>
          </a:ln>
        </p:spPr>
      </p:pic>
      <p:sp>
        <p:nvSpPr>
          <p:cNvPr id="17414" name="Прямоугольник 9"/>
          <p:cNvSpPr>
            <a:spLocks noChangeArrowheads="1"/>
          </p:cNvSpPr>
          <p:nvPr/>
        </p:nvSpPr>
        <p:spPr bwMode="auto">
          <a:xfrm>
            <a:off x="250825" y="5229225"/>
            <a:ext cx="5257800" cy="1200150"/>
          </a:xfrm>
          <a:prstGeom prst="rect">
            <a:avLst/>
          </a:prstGeom>
          <a:noFill/>
          <a:ln w="9525">
            <a:noFill/>
            <a:miter lim="800000"/>
            <a:headEnd/>
            <a:tailEnd/>
          </a:ln>
        </p:spPr>
        <p:txBody>
          <a:bodyPr>
            <a:spAutoFit/>
          </a:bodyPr>
          <a:lstStyle/>
          <a:p>
            <a:pPr algn="r"/>
            <a:r>
              <a:rPr lang="en-US" sz="2400" b="1" smtClean="0">
                <a:solidFill>
                  <a:prstClr val="black"/>
                </a:solidFill>
                <a:latin typeface="Arial" pitchFamily="34" charset="0"/>
                <a:cs typeface="Arial" pitchFamily="34" charset="0"/>
              </a:rPr>
              <a:t>“To ensure a leadership we should rely on advanced technologies”.   </a:t>
            </a:r>
            <a:r>
              <a:rPr lang="en-US" sz="2400" b="1" i="1" smtClean="0">
                <a:solidFill>
                  <a:prstClr val="black"/>
                </a:solidFill>
                <a:latin typeface="Arial" pitchFamily="34" charset="0"/>
                <a:cs typeface="Arial" pitchFamily="34" charset="0"/>
              </a:rPr>
              <a:t>V. Putin</a:t>
            </a:r>
            <a:endParaRPr lang="ru-RU" sz="2400" i="1" smtClean="0">
              <a:solidFill>
                <a:prstClr val="black"/>
              </a:solidFill>
              <a:latin typeface="Arial" pitchFamily="34" charset="0"/>
              <a:cs typeface="Arial" pitchFamily="34" charset="0"/>
            </a:endParaRPr>
          </a:p>
        </p:txBody>
      </p:sp>
      <p:sp>
        <p:nvSpPr>
          <p:cNvPr id="17415" name="TextBox 10"/>
          <p:cNvSpPr txBox="1">
            <a:spLocks noChangeArrowheads="1"/>
          </p:cNvSpPr>
          <p:nvPr/>
        </p:nvSpPr>
        <p:spPr bwMode="auto">
          <a:xfrm>
            <a:off x="3779838" y="2060575"/>
            <a:ext cx="2621423" cy="646331"/>
          </a:xfrm>
          <a:prstGeom prst="rect">
            <a:avLst/>
          </a:prstGeom>
          <a:noFill/>
          <a:ln w="9525">
            <a:noFill/>
            <a:miter lim="800000"/>
            <a:headEnd/>
            <a:tailEnd/>
          </a:ln>
        </p:spPr>
        <p:txBody>
          <a:bodyPr wrap="none">
            <a:spAutoFit/>
          </a:bodyPr>
          <a:lstStyle/>
          <a:p>
            <a:r>
              <a:rPr lang="en-US" sz="3600" b="1" dirty="0" smtClean="0">
                <a:solidFill>
                  <a:srgbClr val="003366"/>
                </a:solidFill>
                <a:latin typeface="Arial" pitchFamily="34" charset="0"/>
                <a:cs typeface="Arial" pitchFamily="34" charset="0"/>
              </a:rPr>
              <a:t>5 July 2011</a:t>
            </a:r>
            <a:endParaRPr lang="ru-RU" sz="3600" b="1" dirty="0" smtClean="0">
              <a:solidFill>
                <a:srgbClr val="003366"/>
              </a:solidFill>
              <a:latin typeface="Arial" pitchFamily="34" charset="0"/>
              <a:cs typeface="Arial" pitchFamily="34" charset="0"/>
            </a:endParaRPr>
          </a:p>
        </p:txBody>
      </p:sp>
      <p:sp>
        <p:nvSpPr>
          <p:cNvPr id="17416" name="Нижний колонтитул 4"/>
          <p:cNvSpPr txBox="1">
            <a:spLocks/>
          </p:cNvSpPr>
          <p:nvPr/>
        </p:nvSpPr>
        <p:spPr bwMode="auto">
          <a:xfrm>
            <a:off x="2771775" y="6619875"/>
            <a:ext cx="3384550" cy="476250"/>
          </a:xfrm>
          <a:prstGeom prst="rect">
            <a:avLst/>
          </a:prstGeom>
          <a:noFill/>
          <a:ln w="9525">
            <a:noFill/>
            <a:miter lim="800000"/>
            <a:headEnd/>
            <a:tailEnd/>
          </a:ln>
        </p:spPr>
        <p:txBody>
          <a:bodyPr/>
          <a:lstStyle/>
          <a:p>
            <a:pPr algn="r"/>
            <a:r>
              <a:rPr lang="en-US" sz="1200" b="1" dirty="0" smtClean="0">
                <a:solidFill>
                  <a:prstClr val="black"/>
                </a:solidFill>
                <a:latin typeface="Arial" pitchFamily="34" charset="0"/>
                <a:cs typeface="Arial" pitchFamily="34" charset="0"/>
              </a:rPr>
              <a:t>V. </a:t>
            </a:r>
            <a:r>
              <a:rPr lang="en-US" sz="1200" b="1" dirty="0" err="1" smtClean="0">
                <a:solidFill>
                  <a:prstClr val="black"/>
                </a:solidFill>
                <a:latin typeface="Arial" pitchFamily="34" charset="0"/>
                <a:cs typeface="Arial" pitchFamily="34" charset="0"/>
              </a:rPr>
              <a:t>Matveev</a:t>
            </a:r>
            <a:r>
              <a:rPr lang="en-US" sz="1200" b="1" dirty="0" smtClean="0">
                <a:solidFill>
                  <a:prstClr val="black"/>
                </a:solidFill>
                <a:latin typeface="Arial" pitchFamily="34" charset="0"/>
                <a:cs typeface="Arial" pitchFamily="34" charset="0"/>
              </a:rPr>
              <a:t> – 110</a:t>
            </a:r>
            <a:r>
              <a:rPr lang="en-US" sz="1200" b="1" baseline="30000" dirty="0" smtClean="0">
                <a:solidFill>
                  <a:prstClr val="black"/>
                </a:solidFill>
                <a:latin typeface="Arial" pitchFamily="34" charset="0"/>
                <a:cs typeface="Arial" pitchFamily="34" charset="0"/>
              </a:rPr>
              <a:t>th</a:t>
            </a:r>
            <a:r>
              <a:rPr lang="en-US" sz="1200" b="1" dirty="0" smtClean="0">
                <a:solidFill>
                  <a:prstClr val="black"/>
                </a:solidFill>
                <a:latin typeface="Arial" pitchFamily="34" charset="0"/>
                <a:cs typeface="Arial" pitchFamily="34" charset="0"/>
              </a:rPr>
              <a:t>  session of SC</a:t>
            </a:r>
          </a:p>
        </p:txBody>
      </p:sp>
      <p:sp>
        <p:nvSpPr>
          <p:cNvPr id="17417" name="Номер слайда 3"/>
          <p:cNvSpPr>
            <a:spLocks noGrp="1"/>
          </p:cNvSpPr>
          <p:nvPr>
            <p:ph type="sldNum" sz="quarter" idx="12"/>
          </p:nvPr>
        </p:nvSpPr>
        <p:spPr bwMode="auto">
          <a:xfrm>
            <a:off x="8194675" y="6580188"/>
            <a:ext cx="914400" cy="304800"/>
          </a:xfrm>
          <a:noFill/>
          <a:ln>
            <a:miter lim="800000"/>
            <a:headEnd/>
            <a:tailEnd/>
          </a:ln>
        </p:spPr>
        <p:txBody>
          <a:bodyPr wrap="square" numCol="1" anchorCtr="0" compatLnSpc="1">
            <a:prstTxWarp prst="textNoShape">
              <a:avLst/>
            </a:prstTxWarp>
          </a:bodyPr>
          <a:lstStyle/>
          <a:p>
            <a:pPr fontAlgn="base">
              <a:spcBef>
                <a:spcPct val="0"/>
              </a:spcBef>
              <a:spcAft>
                <a:spcPct val="0"/>
              </a:spcAft>
            </a:pPr>
            <a:fld id="{40CDCA56-B54C-4070-890D-350B5E4A1E36}" type="slidenum">
              <a:rPr lang="ru-RU" b="1" smtClean="0">
                <a:solidFill>
                  <a:prstClr val="black"/>
                </a:solidFill>
                <a:latin typeface="Times" pitchFamily="18" charset="0"/>
                <a:ea typeface="ＭＳ Ｐゴシック" pitchFamily="34" charset="-128"/>
              </a:rPr>
              <a:pPr fontAlgn="base">
                <a:spcBef>
                  <a:spcPct val="0"/>
                </a:spcBef>
                <a:spcAft>
                  <a:spcPct val="0"/>
                </a:spcAft>
              </a:pPr>
              <a:t>15</a:t>
            </a:fld>
            <a:endParaRPr lang="ru-RU" b="1" dirty="0" smtClean="0">
              <a:solidFill>
                <a:prstClr val="black"/>
              </a:solidFill>
              <a:latin typeface="Times" pitchFamily="18" charset="0"/>
              <a:ea typeface="ＭＳ Ｐゴシック" pitchFamily="34" charset="-128"/>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475656" y="0"/>
            <a:ext cx="6064609" cy="954107"/>
          </a:xfrm>
          <a:prstGeom prst="rect">
            <a:avLst/>
          </a:prstGeom>
          <a:noFill/>
        </p:spPr>
        <p:txBody>
          <a:bodyPr wrap="none" rtlCol="0">
            <a:spAutoFit/>
          </a:bodyPr>
          <a:lstStyle/>
          <a:p>
            <a:r>
              <a:rPr lang="en-US" sz="3200" b="1" dirty="0" smtClean="0">
                <a:solidFill>
                  <a:srgbClr val="003366"/>
                </a:solidFill>
              </a:rPr>
              <a:t>Road Map of the NICA Facility </a:t>
            </a:r>
          </a:p>
          <a:p>
            <a:pPr algn="ctr"/>
            <a:r>
              <a:rPr lang="en-US" sz="2400" b="1" dirty="0" smtClean="0">
                <a:solidFill>
                  <a:srgbClr val="003366"/>
                </a:solidFill>
              </a:rPr>
              <a:t>(under preparation at VBLHEP) </a:t>
            </a:r>
            <a:endParaRPr lang="ru-RU" sz="2400" b="1" dirty="0">
              <a:solidFill>
                <a:srgbClr val="003366"/>
              </a:solidFill>
            </a:endParaRPr>
          </a:p>
        </p:txBody>
      </p:sp>
      <p:sp>
        <p:nvSpPr>
          <p:cNvPr id="8" name="TextBox 7"/>
          <p:cNvSpPr txBox="1"/>
          <p:nvPr/>
        </p:nvSpPr>
        <p:spPr>
          <a:xfrm>
            <a:off x="0" y="908720"/>
            <a:ext cx="9036496" cy="6284797"/>
          </a:xfrm>
          <a:prstGeom prst="rect">
            <a:avLst/>
          </a:prstGeom>
          <a:noFill/>
        </p:spPr>
        <p:txBody>
          <a:bodyPr wrap="square" rtlCol="0">
            <a:spAutoFit/>
          </a:bodyPr>
          <a:lstStyle/>
          <a:p>
            <a:pPr algn="ctr" eaLnBrk="0" hangingPunct="0"/>
            <a:r>
              <a:rPr lang="en-US" sz="2000" b="1" u="sng" dirty="0" smtClean="0">
                <a:solidFill>
                  <a:srgbClr val="660033"/>
                </a:solidFill>
                <a:ea typeface="Times New Roman" pitchFamily="18" charset="0"/>
                <a:cs typeface="Arial" charset="0"/>
              </a:rPr>
              <a:t>Objective 1:</a:t>
            </a:r>
            <a:r>
              <a:rPr lang="en-US" sz="2000" b="1" dirty="0" smtClean="0">
                <a:solidFill>
                  <a:srgbClr val="660033"/>
                </a:solidFill>
                <a:ea typeface="Times New Roman" pitchFamily="18" charset="0"/>
                <a:cs typeface="Arial" charset="0"/>
              </a:rPr>
              <a:t> to develop the advanced accelerator experimental complex</a:t>
            </a:r>
            <a:r>
              <a:rPr lang="ru-RU" sz="2000" b="1" dirty="0" smtClean="0">
                <a:solidFill>
                  <a:srgbClr val="660033"/>
                </a:solidFill>
                <a:ea typeface="Times New Roman" pitchFamily="18" charset="0"/>
                <a:cs typeface="Arial" charset="0"/>
              </a:rPr>
              <a:t> NICA</a:t>
            </a:r>
            <a:r>
              <a:rPr lang="en-US" sz="2000" b="1" dirty="0" smtClean="0">
                <a:solidFill>
                  <a:srgbClr val="660033"/>
                </a:solidFill>
                <a:ea typeface="Times New Roman" pitchFamily="18" charset="0"/>
                <a:cs typeface="Arial" charset="0"/>
              </a:rPr>
              <a:t> and to produce, on its basis, new knowledge in the field of phase transitions, new states of </a:t>
            </a:r>
            <a:r>
              <a:rPr lang="en-US" sz="2000" b="1" dirty="0" err="1" smtClean="0">
                <a:solidFill>
                  <a:srgbClr val="660033"/>
                </a:solidFill>
                <a:ea typeface="Times New Roman" pitchFamily="18" charset="0"/>
                <a:cs typeface="Arial" charset="0"/>
              </a:rPr>
              <a:t>hadron</a:t>
            </a:r>
            <a:r>
              <a:rPr lang="en-US" sz="2000" b="1" dirty="0" smtClean="0">
                <a:solidFill>
                  <a:srgbClr val="660033"/>
                </a:solidFill>
                <a:ea typeface="Times New Roman" pitchFamily="18" charset="0"/>
                <a:cs typeface="Arial" charset="0"/>
              </a:rPr>
              <a:t> matter, and nucleon spin structure</a:t>
            </a:r>
          </a:p>
          <a:p>
            <a:pPr>
              <a:lnSpc>
                <a:spcPct val="50000"/>
              </a:lnSpc>
            </a:pPr>
            <a:r>
              <a:rPr lang="ru-RU" dirty="0" smtClean="0"/>
              <a:t> </a:t>
            </a:r>
          </a:p>
          <a:p>
            <a:pPr eaLnBrk="0" hangingPunct="0"/>
            <a:r>
              <a:rPr lang="en-US" b="1" dirty="0" smtClean="0">
                <a:ea typeface="Times New Roman" pitchFamily="18" charset="0"/>
                <a:cs typeface="Arial" charset="0"/>
              </a:rPr>
              <a:t>Task 1.1  Accelerator complex</a:t>
            </a:r>
            <a:endParaRPr lang="ru-RU" b="1" dirty="0" smtClean="0">
              <a:ea typeface="Times New Roman" pitchFamily="18" charset="0"/>
              <a:cs typeface="Arial" charset="0"/>
            </a:endParaRPr>
          </a:p>
          <a:p>
            <a:pPr eaLnBrk="0" hangingPunct="0"/>
            <a:r>
              <a:rPr lang="en-US" b="1" dirty="0" smtClean="0">
                <a:cs typeface="Times New Roman" pitchFamily="18" charset="0"/>
              </a:rPr>
              <a:t>Task 1.2. Experiments with </a:t>
            </a:r>
            <a:r>
              <a:rPr lang="en-US" b="1" dirty="0" err="1" smtClean="0">
                <a:cs typeface="Times New Roman" pitchFamily="18" charset="0"/>
              </a:rPr>
              <a:t>Nuclotron</a:t>
            </a:r>
            <a:r>
              <a:rPr lang="en-US" b="1" dirty="0" smtClean="0">
                <a:cs typeface="Times New Roman" pitchFamily="18" charset="0"/>
              </a:rPr>
              <a:t> extracted beams</a:t>
            </a:r>
            <a:endParaRPr lang="ru-RU" b="1" dirty="0" smtClean="0">
              <a:cs typeface="Arial" charset="0"/>
            </a:endParaRPr>
          </a:p>
          <a:p>
            <a:pPr eaLnBrk="0" hangingPunct="0"/>
            <a:r>
              <a:rPr lang="en-US" b="1" dirty="0" smtClean="0">
                <a:cs typeface="Times New Roman" pitchFamily="18" charset="0"/>
              </a:rPr>
              <a:t>Task 1.3. Multipurpose set-up MPD for research of dense baryonic matter at NICA</a:t>
            </a:r>
          </a:p>
          <a:p>
            <a:pPr eaLnBrk="0" hangingPunct="0"/>
            <a:r>
              <a:rPr lang="en-US" b="1" dirty="0" smtClean="0">
                <a:cs typeface="Times New Roman" pitchFamily="18" charset="0"/>
              </a:rPr>
              <a:t>                interacting beams</a:t>
            </a:r>
            <a:endParaRPr lang="ru-RU" b="1" dirty="0" smtClean="0">
              <a:cs typeface="Arial" charset="0"/>
            </a:endParaRPr>
          </a:p>
          <a:p>
            <a:pPr eaLnBrk="0" hangingPunct="0"/>
            <a:r>
              <a:rPr lang="en-US" b="1" dirty="0" smtClean="0">
                <a:cs typeface="Times New Roman" pitchFamily="18" charset="0"/>
              </a:rPr>
              <a:t>Task 1.4. Multipurpose set-up</a:t>
            </a:r>
            <a:r>
              <a:rPr lang="ru-RU" b="1" dirty="0" smtClean="0">
                <a:cs typeface="Times New Roman" pitchFamily="18" charset="0"/>
              </a:rPr>
              <a:t> SPD </a:t>
            </a:r>
            <a:r>
              <a:rPr lang="en-US" b="1" dirty="0" smtClean="0">
                <a:cs typeface="Times New Roman" pitchFamily="18" charset="0"/>
              </a:rPr>
              <a:t>for studies of nucleon spin structure at NICA</a:t>
            </a:r>
          </a:p>
          <a:p>
            <a:pPr eaLnBrk="0" hangingPunct="0"/>
            <a:r>
              <a:rPr lang="en-US" b="1" dirty="0" smtClean="0">
                <a:cs typeface="Times New Roman" pitchFamily="18" charset="0"/>
              </a:rPr>
              <a:t>                interacting beams </a:t>
            </a:r>
            <a:endParaRPr lang="ru-RU" b="1" dirty="0" smtClean="0">
              <a:cs typeface="Arial" charset="0"/>
            </a:endParaRPr>
          </a:p>
          <a:p>
            <a:pPr eaLnBrk="0" hangingPunct="0"/>
            <a:r>
              <a:rPr lang="en-US" b="1" dirty="0" smtClean="0">
                <a:cs typeface="Times New Roman" pitchFamily="18" charset="0"/>
              </a:rPr>
              <a:t>Task 1.5. Research and engineering infrastructure</a:t>
            </a:r>
            <a:endParaRPr lang="ru-RU" b="1" dirty="0" smtClean="0">
              <a:cs typeface="Arial" charset="0"/>
            </a:endParaRPr>
          </a:p>
          <a:p>
            <a:r>
              <a:rPr lang="ru-RU" dirty="0" smtClean="0"/>
              <a:t> </a:t>
            </a:r>
          </a:p>
          <a:p>
            <a:pPr algn="ctr" eaLnBrk="0" hangingPunct="0"/>
            <a:r>
              <a:rPr lang="en-US" sz="2000" b="1" u="sng" dirty="0" smtClean="0">
                <a:solidFill>
                  <a:srgbClr val="660033"/>
                </a:solidFill>
                <a:cs typeface="Times New Roman" pitchFamily="18" charset="0"/>
              </a:rPr>
              <a:t>Objective 2</a:t>
            </a:r>
            <a:r>
              <a:rPr lang="en-US" sz="2000" b="1" dirty="0" smtClean="0">
                <a:solidFill>
                  <a:srgbClr val="660033"/>
                </a:solidFill>
                <a:cs typeface="Times New Roman" pitchFamily="18" charset="0"/>
              </a:rPr>
              <a:t>:  NICA International Multi-Access Centre; </a:t>
            </a:r>
          </a:p>
          <a:p>
            <a:pPr algn="ctr" eaLnBrk="0" hangingPunct="0"/>
            <a:r>
              <a:rPr lang="en-US" sz="2000" b="1" dirty="0" smtClean="0">
                <a:solidFill>
                  <a:srgbClr val="660033"/>
                </a:solidFill>
                <a:cs typeface="Times New Roman" pitchFamily="18" charset="0"/>
              </a:rPr>
              <a:t>Innovation and Educational </a:t>
            </a:r>
            <a:r>
              <a:rPr lang="en-US" sz="2000" b="1" dirty="0" err="1" smtClean="0">
                <a:solidFill>
                  <a:srgbClr val="660033"/>
                </a:solidFill>
                <a:cs typeface="Times New Roman" pitchFamily="18" charset="0"/>
              </a:rPr>
              <a:t>Programmes</a:t>
            </a:r>
            <a:endParaRPr lang="ru-RU" sz="2000" b="1" dirty="0" smtClean="0">
              <a:solidFill>
                <a:srgbClr val="660033"/>
              </a:solidFill>
              <a:cs typeface="Arial" charset="0"/>
            </a:endParaRPr>
          </a:p>
          <a:p>
            <a:pPr>
              <a:lnSpc>
                <a:spcPct val="50000"/>
              </a:lnSpc>
            </a:pPr>
            <a:endParaRPr lang="ru-RU" dirty="0" smtClean="0"/>
          </a:p>
          <a:p>
            <a:pPr eaLnBrk="0" hangingPunct="0"/>
            <a:r>
              <a:rPr lang="en-US" b="1" dirty="0" smtClean="0">
                <a:cs typeface="Times New Roman" pitchFamily="18" charset="0"/>
              </a:rPr>
              <a:t>Task 2.1. Experimental zones and facilities for innovative research</a:t>
            </a:r>
            <a:endParaRPr lang="ru-RU" b="1" dirty="0" smtClean="0">
              <a:cs typeface="Arial" charset="0"/>
            </a:endParaRPr>
          </a:p>
          <a:p>
            <a:pPr eaLnBrk="0" hangingPunct="0"/>
            <a:r>
              <a:rPr lang="en-US" b="1" dirty="0" smtClean="0">
                <a:cs typeface="Times New Roman" pitchFamily="18" charset="0"/>
              </a:rPr>
              <a:t>Task 2.2. Development of the infrastructure of the NICA international </a:t>
            </a:r>
          </a:p>
          <a:p>
            <a:pPr eaLnBrk="0" hangingPunct="0"/>
            <a:r>
              <a:rPr lang="en-US" b="1" dirty="0" smtClean="0">
                <a:cs typeface="Times New Roman" pitchFamily="18" charset="0"/>
              </a:rPr>
              <a:t>	  </a:t>
            </a:r>
            <a:r>
              <a:rPr lang="en-US" b="1" dirty="0" err="1" smtClean="0">
                <a:cs typeface="Times New Roman" pitchFamily="18" charset="0"/>
              </a:rPr>
              <a:t>Muliti</a:t>
            </a:r>
            <a:r>
              <a:rPr lang="en-US" b="1" dirty="0" smtClean="0">
                <a:cs typeface="Times New Roman" pitchFamily="18" charset="0"/>
              </a:rPr>
              <a:t>-Access Centre </a:t>
            </a:r>
          </a:p>
          <a:p>
            <a:pPr eaLnBrk="0" hangingPunct="0"/>
            <a:r>
              <a:rPr lang="en-US" b="1" dirty="0" smtClean="0">
                <a:cs typeface="Times New Roman" pitchFamily="18" charset="0"/>
              </a:rPr>
              <a:t>Task 2.3. Development of modern  educational environment of continuous 	 	 studies and training of highly qualified staff </a:t>
            </a:r>
            <a:endParaRPr lang="ru-RU" b="1" dirty="0" smtClean="0">
              <a:cs typeface="Arial" charset="0"/>
            </a:endParaRPr>
          </a:p>
          <a:p>
            <a:pPr>
              <a:lnSpc>
                <a:spcPct val="80000"/>
              </a:lnSpc>
            </a:pPr>
            <a:endParaRPr lang="ru-RU" dirty="0" smtClean="0"/>
          </a:p>
          <a:p>
            <a:r>
              <a:rPr lang="ru-RU" dirty="0" smtClean="0"/>
              <a:t> </a:t>
            </a:r>
          </a:p>
          <a:p>
            <a:endParaRPr lang="ru-RU" dirty="0"/>
          </a:p>
        </p:txBody>
      </p:sp>
      <p:sp>
        <p:nvSpPr>
          <p:cNvPr id="9" name="Нижний колонтитул 4"/>
          <p:cNvSpPr txBox="1">
            <a:spLocks/>
          </p:cNvSpPr>
          <p:nvPr/>
        </p:nvSpPr>
        <p:spPr bwMode="auto">
          <a:xfrm>
            <a:off x="2771775" y="6619875"/>
            <a:ext cx="3384550" cy="476250"/>
          </a:xfrm>
          <a:prstGeom prst="rect">
            <a:avLst/>
          </a:prstGeom>
          <a:noFill/>
          <a:ln w="9525">
            <a:noFill/>
            <a:miter lim="800000"/>
            <a:headEnd/>
            <a:tailEnd/>
          </a:ln>
        </p:spPr>
        <p:txBody>
          <a:bodyPr/>
          <a:lstStyle/>
          <a:p>
            <a:pPr algn="r"/>
            <a:r>
              <a:rPr lang="en-US" sz="1200" b="1" dirty="0" smtClean="0">
                <a:solidFill>
                  <a:prstClr val="black"/>
                </a:solidFill>
                <a:latin typeface="Arial" pitchFamily="34" charset="0"/>
                <a:cs typeface="Arial" pitchFamily="34" charset="0"/>
              </a:rPr>
              <a:t>V. </a:t>
            </a:r>
            <a:r>
              <a:rPr lang="en-US" sz="1200" b="1" dirty="0" err="1" smtClean="0">
                <a:solidFill>
                  <a:prstClr val="black"/>
                </a:solidFill>
                <a:latin typeface="Arial" pitchFamily="34" charset="0"/>
                <a:cs typeface="Arial" pitchFamily="34" charset="0"/>
              </a:rPr>
              <a:t>Matveev</a:t>
            </a:r>
            <a:r>
              <a:rPr lang="en-US" sz="1200" b="1" dirty="0" smtClean="0">
                <a:solidFill>
                  <a:prstClr val="black"/>
                </a:solidFill>
                <a:latin typeface="Arial" pitchFamily="34" charset="0"/>
                <a:cs typeface="Arial" pitchFamily="34" charset="0"/>
              </a:rPr>
              <a:t> – 110</a:t>
            </a:r>
            <a:r>
              <a:rPr lang="en-US" sz="1200" b="1" baseline="30000" dirty="0" smtClean="0">
                <a:solidFill>
                  <a:prstClr val="black"/>
                </a:solidFill>
                <a:latin typeface="Arial" pitchFamily="34" charset="0"/>
                <a:cs typeface="Arial" pitchFamily="34" charset="0"/>
              </a:rPr>
              <a:t>th</a:t>
            </a:r>
            <a:r>
              <a:rPr lang="en-US" sz="1200" b="1" dirty="0" smtClean="0">
                <a:solidFill>
                  <a:prstClr val="black"/>
                </a:solidFill>
                <a:latin typeface="Arial" pitchFamily="34" charset="0"/>
                <a:cs typeface="Arial" pitchFamily="34" charset="0"/>
              </a:rPr>
              <a:t>  session of SC</a:t>
            </a:r>
          </a:p>
        </p:txBody>
      </p:sp>
      <p:sp>
        <p:nvSpPr>
          <p:cNvPr id="10" name="Номер слайда 3"/>
          <p:cNvSpPr>
            <a:spLocks noGrp="1"/>
          </p:cNvSpPr>
          <p:nvPr>
            <p:ph type="sldNum" sz="quarter" idx="12"/>
          </p:nvPr>
        </p:nvSpPr>
        <p:spPr bwMode="auto">
          <a:xfrm>
            <a:off x="8194675" y="6580188"/>
            <a:ext cx="914400" cy="304800"/>
          </a:xfrm>
          <a:noFill/>
          <a:ln>
            <a:miter lim="800000"/>
            <a:headEnd/>
            <a:tailEnd/>
          </a:ln>
        </p:spPr>
        <p:txBody>
          <a:bodyPr wrap="square" numCol="1" anchorCtr="0" compatLnSpc="1">
            <a:prstTxWarp prst="textNoShape">
              <a:avLst/>
            </a:prstTxWarp>
          </a:bodyPr>
          <a:lstStyle/>
          <a:p>
            <a:pPr fontAlgn="base">
              <a:spcBef>
                <a:spcPct val="0"/>
              </a:spcBef>
              <a:spcAft>
                <a:spcPct val="0"/>
              </a:spcAft>
            </a:pPr>
            <a:fld id="{40CDCA56-B54C-4070-890D-350B5E4A1E36}" type="slidenum">
              <a:rPr lang="ru-RU" b="1" smtClean="0">
                <a:solidFill>
                  <a:prstClr val="black"/>
                </a:solidFill>
                <a:latin typeface="Times" pitchFamily="18" charset="0"/>
                <a:ea typeface="ＭＳ Ｐゴシック" pitchFamily="34" charset="-128"/>
              </a:rPr>
              <a:pPr fontAlgn="base">
                <a:spcBef>
                  <a:spcPct val="0"/>
                </a:spcBef>
                <a:spcAft>
                  <a:spcPct val="0"/>
                </a:spcAft>
              </a:pPr>
              <a:t>16</a:t>
            </a:fld>
            <a:endParaRPr lang="ru-RU" b="1" dirty="0" smtClean="0">
              <a:solidFill>
                <a:prstClr val="black"/>
              </a:solidFill>
              <a:latin typeface="Times" pitchFamily="18" charset="0"/>
              <a:ea typeface="ＭＳ Ｐゴシック" pitchFamily="34" charset="-128"/>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692150"/>
          </a:xfrm>
        </p:spPr>
        <p:txBody>
          <a:bodyPr rtlCol="0">
            <a:normAutofit fontScale="90000"/>
          </a:bodyPr>
          <a:lstStyle/>
          <a:p>
            <a:pPr eaLnBrk="1" fontAlgn="auto" hangingPunct="1">
              <a:spcAft>
                <a:spcPts val="0"/>
              </a:spcAft>
              <a:defRPr/>
            </a:pPr>
            <a:r>
              <a:rPr lang="en-US" dirty="0" smtClean="0"/>
              <a:t>  </a:t>
            </a:r>
            <a:r>
              <a:rPr lang="en-US" sz="3100" b="1" u="sng" dirty="0" smtClean="0">
                <a:solidFill>
                  <a:srgbClr val="003366"/>
                </a:solidFill>
                <a:latin typeface="Arial" pitchFamily="34" charset="0"/>
                <a:cs typeface="Arial" pitchFamily="34" charset="0"/>
              </a:rPr>
              <a:t>Basic principles of the JINR Directorate’s policy</a:t>
            </a:r>
            <a:endParaRPr lang="ru-RU" sz="3100" b="1" u="sng" dirty="0">
              <a:solidFill>
                <a:srgbClr val="003366"/>
              </a:solidFill>
              <a:latin typeface="Arial" pitchFamily="34" charset="0"/>
              <a:cs typeface="Arial" pitchFamily="34" charset="0"/>
            </a:endParaRPr>
          </a:p>
        </p:txBody>
      </p:sp>
      <p:sp>
        <p:nvSpPr>
          <p:cNvPr id="18435" name="Содержимое 2"/>
          <p:cNvSpPr>
            <a:spLocks noGrp="1"/>
          </p:cNvSpPr>
          <p:nvPr>
            <p:ph idx="1"/>
          </p:nvPr>
        </p:nvSpPr>
        <p:spPr>
          <a:xfrm>
            <a:off x="179512" y="836712"/>
            <a:ext cx="8640960" cy="5832647"/>
          </a:xfrm>
        </p:spPr>
        <p:txBody>
          <a:bodyPr/>
          <a:lstStyle/>
          <a:p>
            <a:pPr algn="just" eaLnBrk="1" hangingPunct="1">
              <a:buFont typeface="Wingdings" pitchFamily="2" charset="2"/>
              <a:buChar char="Ø"/>
            </a:pPr>
            <a:r>
              <a:rPr lang="en-US" sz="2400" b="1" dirty="0" smtClean="0">
                <a:latin typeface="Arial" pitchFamily="34" charset="0"/>
                <a:cs typeface="Arial" pitchFamily="34" charset="0"/>
              </a:rPr>
              <a:t>Continuity in the scientific policy of JINR and principles of its development that lay the basis for the “Road Map” and the 7-year plan for 2010-2016. </a:t>
            </a:r>
          </a:p>
          <a:p>
            <a:pPr algn="just" eaLnBrk="1" hangingPunct="1">
              <a:lnSpc>
                <a:spcPct val="10000"/>
              </a:lnSpc>
              <a:buNone/>
            </a:pPr>
            <a:endParaRPr lang="ru-RU" sz="2400" b="1" dirty="0" smtClean="0">
              <a:latin typeface="Arial" pitchFamily="34" charset="0"/>
              <a:cs typeface="Arial" pitchFamily="34" charset="0"/>
            </a:endParaRPr>
          </a:p>
          <a:p>
            <a:pPr algn="just" eaLnBrk="1" hangingPunct="1">
              <a:buFont typeface="Wingdings" pitchFamily="2" charset="2"/>
              <a:buChar char="Ø"/>
            </a:pPr>
            <a:r>
              <a:rPr lang="en-US" sz="2400" b="1" dirty="0" smtClean="0">
                <a:latin typeface="Arial" pitchFamily="34" charset="0"/>
                <a:cs typeface="Arial" pitchFamily="34" charset="0"/>
              </a:rPr>
              <a:t>Adherence to the financial policy approved by the CP and aimed at concentration of finances and their efficient use for successful achievement of the tasks of the 7-year plan of development of all basic facilities of JINR.</a:t>
            </a:r>
          </a:p>
          <a:p>
            <a:pPr algn="just" eaLnBrk="1" hangingPunct="1">
              <a:lnSpc>
                <a:spcPct val="10000"/>
              </a:lnSpc>
              <a:buNone/>
            </a:pPr>
            <a:endParaRPr lang="ru-RU" sz="2400" b="1" dirty="0" smtClean="0">
              <a:latin typeface="Arial" pitchFamily="34" charset="0"/>
              <a:cs typeface="Arial" pitchFamily="34" charset="0"/>
            </a:endParaRPr>
          </a:p>
          <a:p>
            <a:pPr algn="just" eaLnBrk="1" hangingPunct="1">
              <a:buFont typeface="Wingdings" pitchFamily="2" charset="2"/>
              <a:buChar char="Ø"/>
            </a:pPr>
            <a:r>
              <a:rPr lang="en-US" sz="2400" b="1" dirty="0" smtClean="0">
                <a:latin typeface="Arial" pitchFamily="34" charset="0"/>
                <a:cs typeface="Arial" pitchFamily="34" charset="0"/>
              </a:rPr>
              <a:t>Increase in work efficiency at all JINR departments and divisions. </a:t>
            </a:r>
            <a:endParaRPr lang="ru-RU" sz="2400" b="1" dirty="0" smtClean="0">
              <a:latin typeface="Arial" pitchFamily="34" charset="0"/>
              <a:cs typeface="Arial" pitchFamily="34" charset="0"/>
            </a:endParaRPr>
          </a:p>
          <a:p>
            <a:pPr algn="just" eaLnBrk="1" hangingPunct="1">
              <a:buFont typeface="Wingdings" pitchFamily="2" charset="2"/>
              <a:buChar char="Ø"/>
            </a:pPr>
            <a:r>
              <a:rPr lang="en-US" sz="2400" b="1" dirty="0" smtClean="0">
                <a:latin typeface="Arial" pitchFamily="34" charset="0"/>
                <a:cs typeface="Arial" pitchFamily="34" charset="0"/>
              </a:rPr>
              <a:t>Every possible strengthening and development of ties with institutions and scientific communities of JINR Member States and Associate Members, consideration of their interests in JINR plans and activities. </a:t>
            </a:r>
            <a:endParaRPr lang="ru-RU" sz="2400" b="1" dirty="0" smtClean="0">
              <a:latin typeface="Arial" pitchFamily="34" charset="0"/>
              <a:cs typeface="Arial" pitchFamily="34" charset="0"/>
            </a:endParaRPr>
          </a:p>
        </p:txBody>
      </p:sp>
      <p:sp>
        <p:nvSpPr>
          <p:cNvPr id="18436" name="Нижний колонтитул 4"/>
          <p:cNvSpPr txBox="1">
            <a:spLocks/>
          </p:cNvSpPr>
          <p:nvPr/>
        </p:nvSpPr>
        <p:spPr bwMode="auto">
          <a:xfrm>
            <a:off x="2771775" y="6619875"/>
            <a:ext cx="3384550" cy="476250"/>
          </a:xfrm>
          <a:prstGeom prst="rect">
            <a:avLst/>
          </a:prstGeom>
          <a:noFill/>
          <a:ln w="9525">
            <a:noFill/>
            <a:miter lim="800000"/>
            <a:headEnd/>
            <a:tailEnd/>
          </a:ln>
        </p:spPr>
        <p:txBody>
          <a:bodyPr/>
          <a:lstStyle/>
          <a:p>
            <a:pPr algn="r"/>
            <a:r>
              <a:rPr lang="en-US" sz="1200" b="1" dirty="0" smtClean="0">
                <a:solidFill>
                  <a:prstClr val="black"/>
                </a:solidFill>
                <a:latin typeface="Arial" pitchFamily="34" charset="0"/>
                <a:cs typeface="Arial" pitchFamily="34" charset="0"/>
              </a:rPr>
              <a:t>V. </a:t>
            </a:r>
            <a:r>
              <a:rPr lang="en-US" sz="1200" b="1" dirty="0" err="1" smtClean="0">
                <a:solidFill>
                  <a:prstClr val="black"/>
                </a:solidFill>
                <a:latin typeface="Arial" pitchFamily="34" charset="0"/>
                <a:cs typeface="Arial" pitchFamily="34" charset="0"/>
              </a:rPr>
              <a:t>Matveev</a:t>
            </a:r>
            <a:r>
              <a:rPr lang="en-US" sz="1200" b="1" dirty="0" smtClean="0">
                <a:solidFill>
                  <a:prstClr val="black"/>
                </a:solidFill>
                <a:latin typeface="Arial" pitchFamily="34" charset="0"/>
                <a:cs typeface="Arial" pitchFamily="34" charset="0"/>
              </a:rPr>
              <a:t> – 110</a:t>
            </a:r>
            <a:r>
              <a:rPr lang="en-US" sz="1200" b="1" baseline="30000" dirty="0" smtClean="0">
                <a:solidFill>
                  <a:prstClr val="black"/>
                </a:solidFill>
                <a:latin typeface="Arial" pitchFamily="34" charset="0"/>
                <a:cs typeface="Arial" pitchFamily="34" charset="0"/>
              </a:rPr>
              <a:t>th</a:t>
            </a:r>
            <a:r>
              <a:rPr lang="en-US" sz="1200" b="1" dirty="0" smtClean="0">
                <a:solidFill>
                  <a:prstClr val="black"/>
                </a:solidFill>
                <a:latin typeface="Arial" pitchFamily="34" charset="0"/>
                <a:cs typeface="Arial" pitchFamily="34" charset="0"/>
              </a:rPr>
              <a:t>  session of SC</a:t>
            </a:r>
          </a:p>
        </p:txBody>
      </p:sp>
      <p:sp>
        <p:nvSpPr>
          <p:cNvPr id="5" name="Номер слайда 3"/>
          <p:cNvSpPr>
            <a:spLocks noGrp="1"/>
          </p:cNvSpPr>
          <p:nvPr>
            <p:ph type="sldNum" sz="quarter" idx="12"/>
          </p:nvPr>
        </p:nvSpPr>
        <p:spPr bwMode="auto">
          <a:xfrm>
            <a:off x="8194675" y="6580188"/>
            <a:ext cx="914400" cy="304800"/>
          </a:xfrm>
          <a:noFill/>
          <a:ln>
            <a:miter lim="800000"/>
            <a:headEnd/>
            <a:tailEnd/>
          </a:ln>
        </p:spPr>
        <p:txBody>
          <a:bodyPr wrap="square" numCol="1" anchorCtr="0" compatLnSpc="1">
            <a:prstTxWarp prst="textNoShape">
              <a:avLst/>
            </a:prstTxWarp>
          </a:bodyPr>
          <a:lstStyle/>
          <a:p>
            <a:pPr fontAlgn="base">
              <a:spcBef>
                <a:spcPct val="0"/>
              </a:spcBef>
              <a:spcAft>
                <a:spcPct val="0"/>
              </a:spcAft>
            </a:pPr>
            <a:fld id="{40CDCA56-B54C-4070-890D-350B5E4A1E36}" type="slidenum">
              <a:rPr lang="ru-RU" b="1" smtClean="0">
                <a:solidFill>
                  <a:prstClr val="black"/>
                </a:solidFill>
                <a:latin typeface="Times" pitchFamily="18" charset="0"/>
                <a:ea typeface="ＭＳ Ｐゴシック" pitchFamily="34" charset="-128"/>
              </a:rPr>
              <a:pPr fontAlgn="base">
                <a:spcBef>
                  <a:spcPct val="0"/>
                </a:spcBef>
                <a:spcAft>
                  <a:spcPct val="0"/>
                </a:spcAft>
              </a:pPr>
              <a:t>17</a:t>
            </a:fld>
            <a:endParaRPr lang="ru-RU" b="1" dirty="0" smtClean="0">
              <a:solidFill>
                <a:prstClr val="black"/>
              </a:solidFill>
              <a:latin typeface="Times" pitchFamily="18" charset="0"/>
              <a:ea typeface="ＭＳ Ｐゴシック" pitchFamily="34" charset="-128"/>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a:spLocks noGrp="1"/>
          </p:cNvSpPr>
          <p:nvPr>
            <p:ph type="title"/>
          </p:nvPr>
        </p:nvSpPr>
        <p:spPr>
          <a:xfrm>
            <a:off x="0" y="0"/>
            <a:ext cx="9144000" cy="692150"/>
          </a:xfrm>
        </p:spPr>
        <p:txBody>
          <a:bodyPr rtlCol="0">
            <a:normAutofit fontScale="90000"/>
          </a:bodyPr>
          <a:lstStyle/>
          <a:p>
            <a:pPr eaLnBrk="1" fontAlgn="auto" hangingPunct="1">
              <a:spcAft>
                <a:spcPts val="0"/>
              </a:spcAft>
              <a:defRPr/>
            </a:pPr>
            <a:r>
              <a:rPr lang="en-US" dirty="0" smtClean="0"/>
              <a:t>  </a:t>
            </a:r>
            <a:r>
              <a:rPr lang="en-US" sz="3100" b="1" u="sng" dirty="0" smtClean="0">
                <a:solidFill>
                  <a:srgbClr val="003366"/>
                </a:solidFill>
                <a:latin typeface="Arial" pitchFamily="34" charset="0"/>
                <a:cs typeface="Arial" pitchFamily="34" charset="0"/>
              </a:rPr>
              <a:t>Basic principles of the JINR Directorate’s policy</a:t>
            </a:r>
            <a:endParaRPr lang="ru-RU" sz="3100" b="1" u="sng" dirty="0">
              <a:solidFill>
                <a:srgbClr val="003366"/>
              </a:solidFill>
              <a:latin typeface="Arial" pitchFamily="34" charset="0"/>
              <a:cs typeface="Arial" pitchFamily="34" charset="0"/>
            </a:endParaRPr>
          </a:p>
        </p:txBody>
      </p:sp>
      <p:sp>
        <p:nvSpPr>
          <p:cNvPr id="5" name="TextBox 4"/>
          <p:cNvSpPr txBox="1"/>
          <p:nvPr/>
        </p:nvSpPr>
        <p:spPr>
          <a:xfrm>
            <a:off x="323528" y="692696"/>
            <a:ext cx="8424936" cy="5890843"/>
          </a:xfrm>
          <a:prstGeom prst="rect">
            <a:avLst/>
          </a:prstGeom>
          <a:noFill/>
        </p:spPr>
        <p:txBody>
          <a:bodyPr wrap="square" rtlCol="0">
            <a:spAutoFit/>
          </a:bodyPr>
          <a:lstStyle/>
          <a:p>
            <a:pPr algn="just" eaLnBrk="1" hangingPunct="1">
              <a:buFont typeface="Wingdings" pitchFamily="2" charset="2"/>
              <a:buChar char="Ø"/>
            </a:pPr>
            <a:r>
              <a:rPr lang="en-US" sz="2400" b="1" dirty="0" smtClean="0">
                <a:latin typeface="Arial" pitchFamily="34" charset="0"/>
                <a:cs typeface="Arial" pitchFamily="34" charset="0"/>
              </a:rPr>
              <a:t> Continuing the course to establish and develop</a:t>
            </a:r>
          </a:p>
          <a:p>
            <a:pPr algn="just" eaLnBrk="1" hangingPunct="1"/>
            <a:r>
              <a:rPr lang="en-US" sz="2400" b="1" dirty="0" smtClean="0">
                <a:latin typeface="Arial" pitchFamily="34" charset="0"/>
                <a:cs typeface="Arial" pitchFamily="34" charset="0"/>
              </a:rPr>
              <a:t>    partner ties with organizations in the EC,</a:t>
            </a:r>
          </a:p>
          <a:p>
            <a:pPr algn="just" eaLnBrk="1" hangingPunct="1"/>
            <a:r>
              <a:rPr lang="en-US" sz="2400" b="1" dirty="0" smtClean="0">
                <a:latin typeface="Arial" pitchFamily="34" charset="0"/>
                <a:cs typeface="Arial" pitchFamily="34" charset="0"/>
              </a:rPr>
              <a:t>    implementation of specific measures to integrate JINR</a:t>
            </a:r>
          </a:p>
          <a:p>
            <a:pPr algn="just" eaLnBrk="1" hangingPunct="1"/>
            <a:r>
              <a:rPr lang="en-US" sz="2400" b="1" dirty="0" smtClean="0">
                <a:latin typeface="Arial" pitchFamily="34" charset="0"/>
                <a:cs typeface="Arial" pitchFamily="34" charset="0"/>
              </a:rPr>
              <a:t>    into the European research infrastructure. </a:t>
            </a:r>
          </a:p>
          <a:p>
            <a:pPr algn="just" eaLnBrk="1" hangingPunct="1">
              <a:lnSpc>
                <a:spcPct val="25000"/>
              </a:lnSpc>
            </a:pPr>
            <a:endParaRPr lang="ru-RU" sz="2400" b="1" dirty="0" smtClean="0">
              <a:latin typeface="Arial" pitchFamily="34" charset="0"/>
              <a:cs typeface="Arial" pitchFamily="34" charset="0"/>
            </a:endParaRPr>
          </a:p>
          <a:p>
            <a:pPr algn="just" eaLnBrk="1" hangingPunct="1">
              <a:buFont typeface="Wingdings" pitchFamily="2" charset="2"/>
              <a:buChar char="Ø"/>
            </a:pPr>
            <a:r>
              <a:rPr lang="en-US" sz="2400" b="1" dirty="0" smtClean="0">
                <a:latin typeface="Arial" pitchFamily="34" charset="0"/>
                <a:cs typeface="Arial" pitchFamily="34" charset="0"/>
              </a:rPr>
              <a:t> Work-out of plans to maximize activities at existing</a:t>
            </a:r>
          </a:p>
          <a:p>
            <a:pPr algn="just" eaLnBrk="1" hangingPunct="1"/>
            <a:r>
              <a:rPr lang="en-US" sz="2400" b="1" dirty="0" smtClean="0">
                <a:latin typeface="Arial" pitchFamily="34" charset="0"/>
                <a:cs typeface="Arial" pitchFamily="34" charset="0"/>
              </a:rPr>
              <a:t>    and future facilities of JINR in the interests of</a:t>
            </a:r>
          </a:p>
          <a:p>
            <a:pPr algn="just" eaLnBrk="1" hangingPunct="1"/>
            <a:r>
              <a:rPr lang="en-US" sz="2400" b="1" dirty="0" smtClean="0">
                <a:latin typeface="Arial" pitchFamily="34" charset="0"/>
                <a:cs typeface="Arial" pitchFamily="34" charset="0"/>
              </a:rPr>
              <a:t>    interdisciplinary sciences, in particular, in</a:t>
            </a:r>
          </a:p>
          <a:p>
            <a:pPr algn="just" eaLnBrk="1" hangingPunct="1"/>
            <a:r>
              <a:rPr lang="en-US" sz="2400" b="1" dirty="0" smtClean="0">
                <a:latin typeface="Arial" pitchFamily="34" charset="0"/>
                <a:cs typeface="Arial" pitchFamily="34" charset="0"/>
              </a:rPr>
              <a:t>    </a:t>
            </a:r>
            <a:r>
              <a:rPr lang="en-US" sz="2400" b="1" dirty="0" err="1" smtClean="0">
                <a:latin typeface="Arial" pitchFamily="34" charset="0"/>
                <a:cs typeface="Arial" pitchFamily="34" charset="0"/>
              </a:rPr>
              <a:t>Astroparticle</a:t>
            </a:r>
            <a:r>
              <a:rPr lang="en-US" sz="2400" b="1" dirty="0" smtClean="0">
                <a:latin typeface="Arial" pitchFamily="34" charset="0"/>
                <a:cs typeface="Arial" pitchFamily="34" charset="0"/>
              </a:rPr>
              <a:t> Physics, Life Sciences, Medical Physics,</a:t>
            </a:r>
          </a:p>
          <a:p>
            <a:pPr algn="just" eaLnBrk="1" hangingPunct="1"/>
            <a:r>
              <a:rPr lang="en-US" sz="2400" b="1" dirty="0" smtClean="0">
                <a:latin typeface="Arial" pitchFamily="34" charset="0"/>
                <a:cs typeface="Arial" pitchFamily="34" charset="0"/>
              </a:rPr>
              <a:t>    Atomic and Molecular Physics, etc.</a:t>
            </a:r>
          </a:p>
          <a:p>
            <a:pPr algn="just" eaLnBrk="1" hangingPunct="1">
              <a:lnSpc>
                <a:spcPct val="25000"/>
              </a:lnSpc>
            </a:pPr>
            <a:endParaRPr lang="en-US" sz="2400" b="1" dirty="0" smtClean="0">
              <a:latin typeface="Arial" pitchFamily="34" charset="0"/>
              <a:cs typeface="Arial" pitchFamily="34" charset="0"/>
            </a:endParaRPr>
          </a:p>
          <a:p>
            <a:pPr algn="just" eaLnBrk="1" hangingPunct="1">
              <a:buFont typeface="Wingdings" pitchFamily="2" charset="2"/>
              <a:buChar char="Ø"/>
            </a:pPr>
            <a:r>
              <a:rPr lang="en-US" sz="2400" b="1" dirty="0" smtClean="0">
                <a:latin typeface="Arial" pitchFamily="34" charset="0"/>
                <a:cs typeface="Arial" pitchFamily="34" charset="0"/>
              </a:rPr>
              <a:t> Development of the JINR Information and Computing</a:t>
            </a:r>
          </a:p>
          <a:p>
            <a:pPr algn="just" eaLnBrk="1" hangingPunct="1"/>
            <a:r>
              <a:rPr lang="en-US" sz="2400" b="1" dirty="0" smtClean="0">
                <a:latin typeface="Arial" pitchFamily="34" charset="0"/>
                <a:cs typeface="Arial" pitchFamily="34" charset="0"/>
              </a:rPr>
              <a:t>    Complex on a priority basis. </a:t>
            </a:r>
          </a:p>
          <a:p>
            <a:pPr algn="just" eaLnBrk="1" hangingPunct="1">
              <a:lnSpc>
                <a:spcPct val="20000"/>
              </a:lnSpc>
            </a:pPr>
            <a:endParaRPr lang="ru-RU" sz="2400" b="1" dirty="0" smtClean="0">
              <a:latin typeface="Arial" pitchFamily="34" charset="0"/>
              <a:cs typeface="Arial" pitchFamily="34" charset="0"/>
            </a:endParaRPr>
          </a:p>
          <a:p>
            <a:pPr algn="just" eaLnBrk="1" hangingPunct="1">
              <a:buFont typeface="Wingdings" pitchFamily="2" charset="2"/>
              <a:buChar char="Ø"/>
            </a:pPr>
            <a:r>
              <a:rPr lang="en-US" sz="2400" b="1" dirty="0" smtClean="0">
                <a:latin typeface="Arial" pitchFamily="34" charset="0"/>
                <a:cs typeface="Arial" pitchFamily="34" charset="0"/>
              </a:rPr>
              <a:t> Development and efficient use of the JINR innovative</a:t>
            </a:r>
          </a:p>
          <a:p>
            <a:pPr algn="just" eaLnBrk="1" hangingPunct="1"/>
            <a:r>
              <a:rPr lang="en-US" sz="2400" b="1" dirty="0" smtClean="0">
                <a:latin typeface="Arial" pitchFamily="34" charset="0"/>
                <a:cs typeface="Arial" pitchFamily="34" charset="0"/>
              </a:rPr>
              <a:t>    capability and of the JINR educational </a:t>
            </a:r>
            <a:r>
              <a:rPr lang="en-US" sz="2400" b="1" dirty="0" err="1" smtClean="0">
                <a:latin typeface="Arial" pitchFamily="34" charset="0"/>
                <a:cs typeface="Arial" pitchFamily="34" charset="0"/>
              </a:rPr>
              <a:t>programme</a:t>
            </a:r>
            <a:r>
              <a:rPr lang="en-US" sz="2400" b="1" dirty="0" smtClean="0">
                <a:latin typeface="Arial" pitchFamily="34" charset="0"/>
                <a:cs typeface="Arial" pitchFamily="34" charset="0"/>
              </a:rPr>
              <a:t>, to</a:t>
            </a:r>
          </a:p>
          <a:p>
            <a:pPr algn="just" eaLnBrk="1" hangingPunct="1"/>
            <a:r>
              <a:rPr lang="en-US" sz="2400" b="1" dirty="0" smtClean="0">
                <a:latin typeface="Arial" pitchFamily="34" charset="0"/>
                <a:cs typeface="Arial" pitchFamily="34" charset="0"/>
              </a:rPr>
              <a:t>    the benefit of JINR Member States. </a:t>
            </a:r>
            <a:endParaRPr lang="ru-RU" sz="2400" b="1" dirty="0" smtClean="0">
              <a:latin typeface="Arial" pitchFamily="34" charset="0"/>
              <a:cs typeface="Arial" pitchFamily="34" charset="0"/>
            </a:endParaRPr>
          </a:p>
          <a:p>
            <a:endParaRPr lang="ru-RU" sz="2400" dirty="0"/>
          </a:p>
        </p:txBody>
      </p:sp>
      <p:sp>
        <p:nvSpPr>
          <p:cNvPr id="6" name="Нижний колонтитул 4"/>
          <p:cNvSpPr txBox="1">
            <a:spLocks/>
          </p:cNvSpPr>
          <p:nvPr/>
        </p:nvSpPr>
        <p:spPr bwMode="auto">
          <a:xfrm>
            <a:off x="2771775" y="6619875"/>
            <a:ext cx="3384550" cy="476250"/>
          </a:xfrm>
          <a:prstGeom prst="rect">
            <a:avLst/>
          </a:prstGeom>
          <a:noFill/>
          <a:ln w="9525">
            <a:noFill/>
            <a:miter lim="800000"/>
            <a:headEnd/>
            <a:tailEnd/>
          </a:ln>
        </p:spPr>
        <p:txBody>
          <a:bodyPr/>
          <a:lstStyle/>
          <a:p>
            <a:pPr algn="r"/>
            <a:r>
              <a:rPr lang="en-US" sz="1200" b="1" dirty="0" smtClean="0">
                <a:solidFill>
                  <a:prstClr val="black"/>
                </a:solidFill>
                <a:latin typeface="Arial" pitchFamily="34" charset="0"/>
                <a:cs typeface="Arial" pitchFamily="34" charset="0"/>
              </a:rPr>
              <a:t>V. </a:t>
            </a:r>
            <a:r>
              <a:rPr lang="en-US" sz="1200" b="1" dirty="0" err="1" smtClean="0">
                <a:solidFill>
                  <a:prstClr val="black"/>
                </a:solidFill>
                <a:latin typeface="Arial" pitchFamily="34" charset="0"/>
                <a:cs typeface="Arial" pitchFamily="34" charset="0"/>
              </a:rPr>
              <a:t>Matveev</a:t>
            </a:r>
            <a:r>
              <a:rPr lang="en-US" sz="1200" b="1" dirty="0" smtClean="0">
                <a:solidFill>
                  <a:prstClr val="black"/>
                </a:solidFill>
                <a:latin typeface="Arial" pitchFamily="34" charset="0"/>
                <a:cs typeface="Arial" pitchFamily="34" charset="0"/>
              </a:rPr>
              <a:t> – 110</a:t>
            </a:r>
            <a:r>
              <a:rPr lang="en-US" sz="1200" b="1" baseline="30000" dirty="0" smtClean="0">
                <a:solidFill>
                  <a:prstClr val="black"/>
                </a:solidFill>
                <a:latin typeface="Arial" pitchFamily="34" charset="0"/>
                <a:cs typeface="Arial" pitchFamily="34" charset="0"/>
              </a:rPr>
              <a:t>th</a:t>
            </a:r>
            <a:r>
              <a:rPr lang="en-US" sz="1200" b="1" dirty="0" smtClean="0">
                <a:solidFill>
                  <a:prstClr val="black"/>
                </a:solidFill>
                <a:latin typeface="Arial" pitchFamily="34" charset="0"/>
                <a:cs typeface="Arial" pitchFamily="34" charset="0"/>
              </a:rPr>
              <a:t>  session of SC</a:t>
            </a:r>
          </a:p>
        </p:txBody>
      </p:sp>
      <p:sp>
        <p:nvSpPr>
          <p:cNvPr id="7" name="Номер слайда 3"/>
          <p:cNvSpPr>
            <a:spLocks noGrp="1"/>
          </p:cNvSpPr>
          <p:nvPr>
            <p:ph type="sldNum" sz="quarter" idx="12"/>
          </p:nvPr>
        </p:nvSpPr>
        <p:spPr bwMode="auto">
          <a:xfrm>
            <a:off x="8194675" y="6580188"/>
            <a:ext cx="914400" cy="304800"/>
          </a:xfrm>
          <a:noFill/>
          <a:ln>
            <a:miter lim="800000"/>
            <a:headEnd/>
            <a:tailEnd/>
          </a:ln>
        </p:spPr>
        <p:txBody>
          <a:bodyPr wrap="square" numCol="1" anchorCtr="0" compatLnSpc="1">
            <a:prstTxWarp prst="textNoShape">
              <a:avLst/>
            </a:prstTxWarp>
          </a:bodyPr>
          <a:lstStyle/>
          <a:p>
            <a:pPr fontAlgn="base">
              <a:spcBef>
                <a:spcPct val="0"/>
              </a:spcBef>
              <a:spcAft>
                <a:spcPct val="0"/>
              </a:spcAft>
            </a:pPr>
            <a:fld id="{40CDCA56-B54C-4070-890D-350B5E4A1E36}" type="slidenum">
              <a:rPr lang="ru-RU" b="1" smtClean="0">
                <a:solidFill>
                  <a:prstClr val="black"/>
                </a:solidFill>
                <a:latin typeface="Times" pitchFamily="18" charset="0"/>
                <a:ea typeface="ＭＳ Ｐゴシック" pitchFamily="34" charset="-128"/>
              </a:rPr>
              <a:pPr fontAlgn="base">
                <a:spcBef>
                  <a:spcPct val="0"/>
                </a:spcBef>
                <a:spcAft>
                  <a:spcPct val="0"/>
                </a:spcAft>
              </a:pPr>
              <a:t>18</a:t>
            </a:fld>
            <a:endParaRPr lang="ru-RU" b="1" dirty="0" smtClean="0">
              <a:solidFill>
                <a:prstClr val="black"/>
              </a:solidFill>
              <a:latin typeface="Times" pitchFamily="18" charset="0"/>
              <a:ea typeface="ＭＳ Ｐゴシック" pitchFamily="34" charset="-128"/>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Заголовок 1"/>
          <p:cNvSpPr>
            <a:spLocks noGrp="1"/>
          </p:cNvSpPr>
          <p:nvPr>
            <p:ph type="title"/>
          </p:nvPr>
        </p:nvSpPr>
        <p:spPr>
          <a:xfrm>
            <a:off x="467544" y="0"/>
            <a:ext cx="8229600" cy="1143000"/>
          </a:xfrm>
        </p:spPr>
        <p:txBody>
          <a:bodyPr/>
          <a:lstStyle/>
          <a:p>
            <a:pPr eaLnBrk="1" hangingPunct="1"/>
            <a:r>
              <a:rPr lang="en-US" dirty="0" smtClean="0">
                <a:solidFill>
                  <a:srgbClr val="003366"/>
                </a:solidFill>
              </a:rPr>
              <a:t>CONCLUSION</a:t>
            </a:r>
            <a:endParaRPr lang="ru-RU" dirty="0" smtClean="0">
              <a:solidFill>
                <a:srgbClr val="003366"/>
              </a:solidFill>
            </a:endParaRPr>
          </a:p>
        </p:txBody>
      </p:sp>
      <p:sp>
        <p:nvSpPr>
          <p:cNvPr id="3" name="Содержимое 2"/>
          <p:cNvSpPr>
            <a:spLocks noGrp="1"/>
          </p:cNvSpPr>
          <p:nvPr>
            <p:ph idx="1"/>
          </p:nvPr>
        </p:nvSpPr>
        <p:spPr>
          <a:xfrm>
            <a:off x="0" y="1124744"/>
            <a:ext cx="8964613" cy="4997574"/>
          </a:xfrm>
        </p:spPr>
        <p:txBody>
          <a:bodyPr rtlCol="0">
            <a:normAutofit fontScale="92500" lnSpcReduction="20000"/>
          </a:bodyPr>
          <a:lstStyle/>
          <a:p>
            <a:pPr algn="just" eaLnBrk="1" fontAlgn="auto" hangingPunct="1">
              <a:lnSpc>
                <a:spcPct val="110000"/>
              </a:lnSpc>
              <a:spcAft>
                <a:spcPts val="0"/>
              </a:spcAft>
              <a:buFont typeface="Arial" pitchFamily="34" charset="0"/>
              <a:buNone/>
              <a:defRPr/>
            </a:pPr>
            <a:r>
              <a:rPr lang="ru-RU" dirty="0" smtClean="0"/>
              <a:t>    </a:t>
            </a:r>
            <a:r>
              <a:rPr lang="en-US" b="1" dirty="0" smtClean="0">
                <a:solidFill>
                  <a:srgbClr val="003366"/>
                </a:solidFill>
                <a:latin typeface="Arial" pitchFamily="34" charset="0"/>
                <a:cs typeface="Arial" pitchFamily="34" charset="0"/>
              </a:rPr>
              <a:t>In conclusion, I would like to express my confidence that the current Directorate team, which leads the Institute and its Laboratories, is undoubtedly  capable, with the support of the Scientific Council and the Committee of Plenipotentiaries, to implement the planned </a:t>
            </a:r>
            <a:r>
              <a:rPr lang="en-US" b="1" dirty="0" err="1" smtClean="0">
                <a:solidFill>
                  <a:srgbClr val="003366"/>
                </a:solidFill>
                <a:latin typeface="Arial" pitchFamily="34" charset="0"/>
                <a:cs typeface="Arial" pitchFamily="34" charset="0"/>
              </a:rPr>
              <a:t>programme</a:t>
            </a:r>
            <a:r>
              <a:rPr lang="en-US" b="1" dirty="0" smtClean="0">
                <a:solidFill>
                  <a:srgbClr val="003366"/>
                </a:solidFill>
                <a:latin typeface="Arial" pitchFamily="34" charset="0"/>
                <a:cs typeface="Arial" pitchFamily="34" charset="0"/>
              </a:rPr>
              <a:t> of the Institute in all its major areas in the nearest years and to outline an exciting vision of its future development.</a:t>
            </a:r>
          </a:p>
          <a:p>
            <a:pPr algn="just" eaLnBrk="1" fontAlgn="auto" hangingPunct="1">
              <a:lnSpc>
                <a:spcPct val="110000"/>
              </a:lnSpc>
              <a:spcAft>
                <a:spcPts val="0"/>
              </a:spcAft>
              <a:buFont typeface="Arial" pitchFamily="34" charset="0"/>
              <a:buNone/>
              <a:defRPr/>
            </a:pPr>
            <a:endParaRPr lang="en-US" b="1" dirty="0" smtClean="0">
              <a:solidFill>
                <a:srgbClr val="003366"/>
              </a:solidFill>
              <a:latin typeface="Arial" pitchFamily="34" charset="0"/>
              <a:cs typeface="Arial" pitchFamily="34" charset="0"/>
            </a:endParaRPr>
          </a:p>
          <a:p>
            <a:pPr algn="ctr" eaLnBrk="1" fontAlgn="auto" hangingPunct="1">
              <a:spcAft>
                <a:spcPts val="0"/>
              </a:spcAft>
              <a:buFont typeface="Arial" pitchFamily="34" charset="0"/>
              <a:buNone/>
              <a:defRPr/>
            </a:pPr>
            <a:r>
              <a:rPr lang="en-US" sz="4300" dirty="0" smtClean="0">
                <a:solidFill>
                  <a:srgbClr val="660033"/>
                </a:solidFill>
                <a:latin typeface="Comic Sans MS" pitchFamily="66" charset="0"/>
              </a:rPr>
              <a:t>Thank you</a:t>
            </a:r>
            <a:r>
              <a:rPr lang="ru-RU" sz="4300" dirty="0" smtClean="0">
                <a:solidFill>
                  <a:srgbClr val="660033"/>
                </a:solidFill>
                <a:latin typeface="Comic Sans MS" pitchFamily="66" charset="0"/>
              </a:rPr>
              <a:t>!  </a:t>
            </a:r>
            <a:endParaRPr lang="ru-RU" sz="4300" dirty="0">
              <a:solidFill>
                <a:srgbClr val="660033"/>
              </a:solidFill>
              <a:latin typeface="Comic Sans MS" pitchFamily="66" charset="0"/>
            </a:endParaRPr>
          </a:p>
        </p:txBody>
      </p:sp>
      <p:sp>
        <p:nvSpPr>
          <p:cNvPr id="19460" name="Нижний колонтитул 4"/>
          <p:cNvSpPr txBox="1">
            <a:spLocks/>
          </p:cNvSpPr>
          <p:nvPr/>
        </p:nvSpPr>
        <p:spPr bwMode="auto">
          <a:xfrm>
            <a:off x="2771775" y="6619875"/>
            <a:ext cx="3384550" cy="476250"/>
          </a:xfrm>
          <a:prstGeom prst="rect">
            <a:avLst/>
          </a:prstGeom>
          <a:noFill/>
          <a:ln w="9525">
            <a:noFill/>
            <a:miter lim="800000"/>
            <a:headEnd/>
            <a:tailEnd/>
          </a:ln>
        </p:spPr>
        <p:txBody>
          <a:bodyPr/>
          <a:lstStyle/>
          <a:p>
            <a:pPr algn="r"/>
            <a:r>
              <a:rPr lang="en-US" sz="1200" b="1" smtClean="0">
                <a:solidFill>
                  <a:prstClr val="black"/>
                </a:solidFill>
                <a:latin typeface="Arial" pitchFamily="34" charset="0"/>
                <a:cs typeface="Arial" pitchFamily="34" charset="0"/>
              </a:rPr>
              <a:t>V. Matveev – 110</a:t>
            </a:r>
            <a:r>
              <a:rPr lang="en-US" sz="1200" b="1" baseline="30000" smtClean="0">
                <a:solidFill>
                  <a:prstClr val="black"/>
                </a:solidFill>
                <a:latin typeface="Arial" pitchFamily="34" charset="0"/>
                <a:cs typeface="Arial" pitchFamily="34" charset="0"/>
              </a:rPr>
              <a:t>th</a:t>
            </a:r>
            <a:r>
              <a:rPr lang="en-US" sz="1200" b="1" smtClean="0">
                <a:solidFill>
                  <a:prstClr val="black"/>
                </a:solidFill>
                <a:latin typeface="Arial" pitchFamily="34" charset="0"/>
                <a:cs typeface="Arial" pitchFamily="34" charset="0"/>
              </a:rPr>
              <a:t>  session of SC</a:t>
            </a:r>
          </a:p>
        </p:txBody>
      </p:sp>
      <p:sp>
        <p:nvSpPr>
          <p:cNvPr id="19461" name="Номер слайда 3"/>
          <p:cNvSpPr>
            <a:spLocks noGrp="1"/>
          </p:cNvSpPr>
          <p:nvPr>
            <p:ph type="sldNum" sz="quarter" idx="12"/>
          </p:nvPr>
        </p:nvSpPr>
        <p:spPr bwMode="auto">
          <a:xfrm>
            <a:off x="8194675" y="6580188"/>
            <a:ext cx="914400" cy="304800"/>
          </a:xfrm>
          <a:noFill/>
          <a:ln>
            <a:miter lim="800000"/>
            <a:headEnd/>
            <a:tailEnd/>
          </a:ln>
        </p:spPr>
        <p:txBody>
          <a:bodyPr wrap="square" numCol="1" anchorCtr="0" compatLnSpc="1">
            <a:prstTxWarp prst="textNoShape">
              <a:avLst/>
            </a:prstTxWarp>
          </a:bodyPr>
          <a:lstStyle/>
          <a:p>
            <a:pPr fontAlgn="base">
              <a:spcBef>
                <a:spcPct val="0"/>
              </a:spcBef>
              <a:spcAft>
                <a:spcPct val="0"/>
              </a:spcAft>
            </a:pPr>
            <a:fld id="{23DED44E-33F5-4B94-B322-41C1E23F6043}" type="slidenum">
              <a:rPr lang="ru-RU" b="1" smtClean="0">
                <a:solidFill>
                  <a:prstClr val="black"/>
                </a:solidFill>
                <a:latin typeface="Times" pitchFamily="18" charset="0"/>
                <a:ea typeface="ＭＳ Ｐゴシック" pitchFamily="34" charset="-128"/>
              </a:rPr>
              <a:pPr fontAlgn="base">
                <a:spcBef>
                  <a:spcPct val="0"/>
                </a:spcBef>
                <a:spcAft>
                  <a:spcPct val="0"/>
                </a:spcAft>
              </a:pPr>
              <a:t>19</a:t>
            </a:fld>
            <a:endParaRPr lang="ru-RU" b="1" smtClean="0">
              <a:solidFill>
                <a:prstClr val="black"/>
              </a:solidFill>
              <a:latin typeface="Times" pitchFamily="18" charset="0"/>
              <a:ea typeface="ＭＳ Ｐゴシック" pitchFamily="34" charset="-12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blinds(horizontal)">
                                      <p:cBhvr>
                                        <p:cTn id="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_rels/theme6.xml.rels><?xml version="1.0" encoding="UTF-8" standalone="yes"?>
<Relationships xmlns="http://schemas.openxmlformats.org/package/2006/relationships"><Relationship Id="rId1" Type="http://schemas.openxmlformats.org/officeDocument/2006/relationships/image" Target="../media/image3.jpeg"/></Relationships>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рек">
  <a:themeElements>
    <a:clrScheme name="Трек">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Трек">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Трек">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ppt/theme/theme3.xml><?xml version="1.0" encoding="utf-8"?>
<a:theme xmlns:a="http://schemas.openxmlformats.org/drawingml/2006/main" name="Тема1">
  <a:themeElements>
    <a:clrScheme name="Shimmer 1">
      <a:dk1>
        <a:srgbClr val="808080"/>
      </a:dk1>
      <a:lt1>
        <a:srgbClr val="FFFFFF"/>
      </a:lt1>
      <a:dk2>
        <a:srgbClr val="0A0E5B"/>
      </a:dk2>
      <a:lt2>
        <a:srgbClr val="4460EE"/>
      </a:lt2>
      <a:accent1>
        <a:srgbClr val="1822CD"/>
      </a:accent1>
      <a:accent2>
        <a:srgbClr val="5DBACA"/>
      </a:accent2>
      <a:accent3>
        <a:srgbClr val="AAAAB5"/>
      </a:accent3>
      <a:accent4>
        <a:srgbClr val="DADADA"/>
      </a:accent4>
      <a:accent5>
        <a:srgbClr val="ABABE3"/>
      </a:accent5>
      <a:accent6>
        <a:srgbClr val="53A8B7"/>
      </a:accent6>
      <a:hlink>
        <a:srgbClr val="F63F1B"/>
      </a:hlink>
      <a:folHlink>
        <a:srgbClr val="FFBF56"/>
      </a:folHlink>
    </a:clrScheme>
    <a:fontScheme name="Shimmer">
      <a:majorFont>
        <a:latin typeface="Arial"/>
        <a:ea typeface=""/>
        <a:cs typeface=""/>
      </a:majorFont>
      <a:minorFont>
        <a:latin typeface="Comic Sans MS"/>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Arial" pitchFamily="-106" charset="0"/>
            <a:ea typeface="ＭＳ Ｐゴシック" pitchFamily="-106" charset="-128"/>
            <a:cs typeface="ＭＳ Ｐゴシック" pitchFamily="-106"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Arial" pitchFamily="-106" charset="0"/>
            <a:ea typeface="ＭＳ Ｐゴシック" pitchFamily="-106" charset="-128"/>
            <a:cs typeface="ＭＳ Ｐゴシック" pitchFamily="-106" charset="-128"/>
          </a:defRPr>
        </a:defPPr>
      </a:lstStyle>
    </a:lnDef>
  </a:objectDefaults>
  <a:extraClrSchemeLst>
    <a:extraClrScheme>
      <a:clrScheme name="Shimmer 1">
        <a:dk1>
          <a:srgbClr val="808080"/>
        </a:dk1>
        <a:lt1>
          <a:srgbClr val="FFFFFF"/>
        </a:lt1>
        <a:dk2>
          <a:srgbClr val="0A0E5B"/>
        </a:dk2>
        <a:lt2>
          <a:srgbClr val="4460EE"/>
        </a:lt2>
        <a:accent1>
          <a:srgbClr val="1822CD"/>
        </a:accent1>
        <a:accent2>
          <a:srgbClr val="5DBACA"/>
        </a:accent2>
        <a:accent3>
          <a:srgbClr val="AAAAB5"/>
        </a:accent3>
        <a:accent4>
          <a:srgbClr val="DADADA"/>
        </a:accent4>
        <a:accent5>
          <a:srgbClr val="ABABE3"/>
        </a:accent5>
        <a:accent6>
          <a:srgbClr val="53A8B7"/>
        </a:accent6>
        <a:hlink>
          <a:srgbClr val="F63F1B"/>
        </a:hlink>
        <a:folHlink>
          <a:srgbClr val="FFBF56"/>
        </a:folHlink>
      </a:clrScheme>
      <a:clrMap bg1="dk2" tx1="lt1" bg2="dk1" tx2="lt2" accent1="accent1" accent2="accent2" accent3="accent3" accent4="accent4" accent5="accent5" accent6="accent6" hlink="hlink" folHlink="folHlink"/>
    </a:extraClrScheme>
    <a:extraClrScheme>
      <a:clrScheme name="Shimmer 2">
        <a:dk1>
          <a:srgbClr val="808080"/>
        </a:dk1>
        <a:lt1>
          <a:srgbClr val="FFFFFF"/>
        </a:lt1>
        <a:dk2>
          <a:srgbClr val="810A08"/>
        </a:dk2>
        <a:lt2>
          <a:srgbClr val="F9AAAC"/>
        </a:lt2>
        <a:accent1>
          <a:srgbClr val="EF1F1D"/>
        </a:accent1>
        <a:accent2>
          <a:srgbClr val="F87B57"/>
        </a:accent2>
        <a:accent3>
          <a:srgbClr val="C1AAAA"/>
        </a:accent3>
        <a:accent4>
          <a:srgbClr val="DADADA"/>
        </a:accent4>
        <a:accent5>
          <a:srgbClr val="F6ABAB"/>
        </a:accent5>
        <a:accent6>
          <a:srgbClr val="E16F4E"/>
        </a:accent6>
        <a:hlink>
          <a:srgbClr val="F63F1B"/>
        </a:hlink>
        <a:folHlink>
          <a:srgbClr val="FFBF56"/>
        </a:folHlink>
      </a:clrScheme>
      <a:clrMap bg1="dk2" tx1="lt1" bg2="dk1" tx2="lt2" accent1="accent1" accent2="accent2" accent3="accent3" accent4="accent4" accent5="accent5" accent6="accent6" hlink="hlink" folHlink="folHlink"/>
    </a:extraClrScheme>
    <a:extraClrScheme>
      <a:clrScheme name="Shimmer 3">
        <a:dk1>
          <a:srgbClr val="808080"/>
        </a:dk1>
        <a:lt1>
          <a:srgbClr val="FFFFFF"/>
        </a:lt1>
        <a:dk2>
          <a:srgbClr val="133A0D"/>
        </a:dk2>
        <a:lt2>
          <a:srgbClr val="BAD41A"/>
        </a:lt2>
        <a:accent1>
          <a:srgbClr val="5DA31E"/>
        </a:accent1>
        <a:accent2>
          <a:srgbClr val="BAD41A"/>
        </a:accent2>
        <a:accent3>
          <a:srgbClr val="AAAEAA"/>
        </a:accent3>
        <a:accent4>
          <a:srgbClr val="DADADA"/>
        </a:accent4>
        <a:accent5>
          <a:srgbClr val="B6CEAB"/>
        </a:accent5>
        <a:accent6>
          <a:srgbClr val="A8C016"/>
        </a:accent6>
        <a:hlink>
          <a:srgbClr val="F63F1B"/>
        </a:hlink>
        <a:folHlink>
          <a:srgbClr val="FFBF56"/>
        </a:folHlink>
      </a:clrScheme>
      <a:clrMap bg1="dk2" tx1="lt1" bg2="dk1" tx2="lt2" accent1="accent1" accent2="accent2" accent3="accent3" accent4="accent4" accent5="accent5" accent6="accent6" hlink="hlink" folHlink="folHlink"/>
    </a:extraClrScheme>
    <a:extraClrScheme>
      <a:clrScheme name="Shimmer 4">
        <a:dk1>
          <a:srgbClr val="808080"/>
        </a:dk1>
        <a:lt1>
          <a:srgbClr val="FFFFFF"/>
        </a:lt1>
        <a:dk2>
          <a:srgbClr val="555555"/>
        </a:dk2>
        <a:lt2>
          <a:srgbClr val="CCCCCC"/>
        </a:lt2>
        <a:accent1>
          <a:srgbClr val="AAAAAA"/>
        </a:accent1>
        <a:accent2>
          <a:srgbClr val="EEEEEE"/>
        </a:accent2>
        <a:accent3>
          <a:srgbClr val="B4B4B4"/>
        </a:accent3>
        <a:accent4>
          <a:srgbClr val="DADADA"/>
        </a:accent4>
        <a:accent5>
          <a:srgbClr val="D2D2D2"/>
        </a:accent5>
        <a:accent6>
          <a:srgbClr val="D8D8D8"/>
        </a:accent6>
        <a:hlink>
          <a:srgbClr val="CCCCCC"/>
        </a:hlink>
        <a:folHlink>
          <a:srgbClr val="CCCCCC"/>
        </a:folHlink>
      </a:clrScheme>
      <a:clrMap bg1="dk2" tx1="lt1" bg2="dk1" tx2="lt2" accent1="accent1" accent2="accent2" accent3="accent3" accent4="accent4" accent5="accent5" accent6="accent6" hlink="hlink" folHlink="folHlink"/>
    </a:extraClrScheme>
    <a:extraClrScheme>
      <a:clrScheme name="Shimmer 5">
        <a:dk1>
          <a:srgbClr val="808080"/>
        </a:dk1>
        <a:lt1>
          <a:srgbClr val="FFFFFF"/>
        </a:lt1>
        <a:dk2>
          <a:srgbClr val="370C5A"/>
        </a:dk2>
        <a:lt2>
          <a:srgbClr val="BAD41A"/>
        </a:lt2>
        <a:accent1>
          <a:srgbClr val="6C18B0"/>
        </a:accent1>
        <a:accent2>
          <a:srgbClr val="BAD41A"/>
        </a:accent2>
        <a:accent3>
          <a:srgbClr val="AEAAB5"/>
        </a:accent3>
        <a:accent4>
          <a:srgbClr val="DADADA"/>
        </a:accent4>
        <a:accent5>
          <a:srgbClr val="BAABD4"/>
        </a:accent5>
        <a:accent6>
          <a:srgbClr val="A8C016"/>
        </a:accent6>
        <a:hlink>
          <a:srgbClr val="F63F1B"/>
        </a:hlink>
        <a:folHlink>
          <a:srgbClr val="FFBF56"/>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2_Тема1">
  <a:themeElements>
    <a:clrScheme name="Shimmer 1">
      <a:dk1>
        <a:srgbClr val="808080"/>
      </a:dk1>
      <a:lt1>
        <a:srgbClr val="FFFFFF"/>
      </a:lt1>
      <a:dk2>
        <a:srgbClr val="0A0E5B"/>
      </a:dk2>
      <a:lt2>
        <a:srgbClr val="4460EE"/>
      </a:lt2>
      <a:accent1>
        <a:srgbClr val="1822CD"/>
      </a:accent1>
      <a:accent2>
        <a:srgbClr val="5DBACA"/>
      </a:accent2>
      <a:accent3>
        <a:srgbClr val="AAAAB5"/>
      </a:accent3>
      <a:accent4>
        <a:srgbClr val="DADADA"/>
      </a:accent4>
      <a:accent5>
        <a:srgbClr val="ABABE3"/>
      </a:accent5>
      <a:accent6>
        <a:srgbClr val="53A8B7"/>
      </a:accent6>
      <a:hlink>
        <a:srgbClr val="F63F1B"/>
      </a:hlink>
      <a:folHlink>
        <a:srgbClr val="FFBF56"/>
      </a:folHlink>
    </a:clrScheme>
    <a:fontScheme name="Shimmer">
      <a:majorFont>
        <a:latin typeface="Arial"/>
        <a:ea typeface=""/>
        <a:cs typeface=""/>
      </a:majorFont>
      <a:minorFont>
        <a:latin typeface="Comic Sans MS"/>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Arial" pitchFamily="-106" charset="0"/>
            <a:ea typeface="ＭＳ Ｐゴシック" pitchFamily="-106" charset="-128"/>
            <a:cs typeface="ＭＳ Ｐゴシック" pitchFamily="-106"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Arial" pitchFamily="-106" charset="0"/>
            <a:ea typeface="ＭＳ Ｐゴシック" pitchFamily="-106" charset="-128"/>
            <a:cs typeface="ＭＳ Ｐゴシック" pitchFamily="-106" charset="-128"/>
          </a:defRPr>
        </a:defPPr>
      </a:lstStyle>
    </a:lnDef>
  </a:objectDefaults>
  <a:extraClrSchemeLst>
    <a:extraClrScheme>
      <a:clrScheme name="Shimmer 1">
        <a:dk1>
          <a:srgbClr val="808080"/>
        </a:dk1>
        <a:lt1>
          <a:srgbClr val="FFFFFF"/>
        </a:lt1>
        <a:dk2>
          <a:srgbClr val="0A0E5B"/>
        </a:dk2>
        <a:lt2>
          <a:srgbClr val="4460EE"/>
        </a:lt2>
        <a:accent1>
          <a:srgbClr val="1822CD"/>
        </a:accent1>
        <a:accent2>
          <a:srgbClr val="5DBACA"/>
        </a:accent2>
        <a:accent3>
          <a:srgbClr val="AAAAB5"/>
        </a:accent3>
        <a:accent4>
          <a:srgbClr val="DADADA"/>
        </a:accent4>
        <a:accent5>
          <a:srgbClr val="ABABE3"/>
        </a:accent5>
        <a:accent6>
          <a:srgbClr val="53A8B7"/>
        </a:accent6>
        <a:hlink>
          <a:srgbClr val="F63F1B"/>
        </a:hlink>
        <a:folHlink>
          <a:srgbClr val="FFBF56"/>
        </a:folHlink>
      </a:clrScheme>
      <a:clrMap bg1="dk2" tx1="lt1" bg2="dk1" tx2="lt2" accent1="accent1" accent2="accent2" accent3="accent3" accent4="accent4" accent5="accent5" accent6="accent6" hlink="hlink" folHlink="folHlink"/>
    </a:extraClrScheme>
    <a:extraClrScheme>
      <a:clrScheme name="Shimmer 2">
        <a:dk1>
          <a:srgbClr val="808080"/>
        </a:dk1>
        <a:lt1>
          <a:srgbClr val="FFFFFF"/>
        </a:lt1>
        <a:dk2>
          <a:srgbClr val="810A08"/>
        </a:dk2>
        <a:lt2>
          <a:srgbClr val="F9AAAC"/>
        </a:lt2>
        <a:accent1>
          <a:srgbClr val="EF1F1D"/>
        </a:accent1>
        <a:accent2>
          <a:srgbClr val="F87B57"/>
        </a:accent2>
        <a:accent3>
          <a:srgbClr val="C1AAAA"/>
        </a:accent3>
        <a:accent4>
          <a:srgbClr val="DADADA"/>
        </a:accent4>
        <a:accent5>
          <a:srgbClr val="F6ABAB"/>
        </a:accent5>
        <a:accent6>
          <a:srgbClr val="E16F4E"/>
        </a:accent6>
        <a:hlink>
          <a:srgbClr val="F63F1B"/>
        </a:hlink>
        <a:folHlink>
          <a:srgbClr val="FFBF56"/>
        </a:folHlink>
      </a:clrScheme>
      <a:clrMap bg1="dk2" tx1="lt1" bg2="dk1" tx2="lt2" accent1="accent1" accent2="accent2" accent3="accent3" accent4="accent4" accent5="accent5" accent6="accent6" hlink="hlink" folHlink="folHlink"/>
    </a:extraClrScheme>
    <a:extraClrScheme>
      <a:clrScheme name="Shimmer 3">
        <a:dk1>
          <a:srgbClr val="808080"/>
        </a:dk1>
        <a:lt1>
          <a:srgbClr val="FFFFFF"/>
        </a:lt1>
        <a:dk2>
          <a:srgbClr val="133A0D"/>
        </a:dk2>
        <a:lt2>
          <a:srgbClr val="BAD41A"/>
        </a:lt2>
        <a:accent1>
          <a:srgbClr val="5DA31E"/>
        </a:accent1>
        <a:accent2>
          <a:srgbClr val="BAD41A"/>
        </a:accent2>
        <a:accent3>
          <a:srgbClr val="AAAEAA"/>
        </a:accent3>
        <a:accent4>
          <a:srgbClr val="DADADA"/>
        </a:accent4>
        <a:accent5>
          <a:srgbClr val="B6CEAB"/>
        </a:accent5>
        <a:accent6>
          <a:srgbClr val="A8C016"/>
        </a:accent6>
        <a:hlink>
          <a:srgbClr val="F63F1B"/>
        </a:hlink>
        <a:folHlink>
          <a:srgbClr val="FFBF56"/>
        </a:folHlink>
      </a:clrScheme>
      <a:clrMap bg1="dk2" tx1="lt1" bg2="dk1" tx2="lt2" accent1="accent1" accent2="accent2" accent3="accent3" accent4="accent4" accent5="accent5" accent6="accent6" hlink="hlink" folHlink="folHlink"/>
    </a:extraClrScheme>
    <a:extraClrScheme>
      <a:clrScheme name="Shimmer 4">
        <a:dk1>
          <a:srgbClr val="808080"/>
        </a:dk1>
        <a:lt1>
          <a:srgbClr val="FFFFFF"/>
        </a:lt1>
        <a:dk2>
          <a:srgbClr val="555555"/>
        </a:dk2>
        <a:lt2>
          <a:srgbClr val="CCCCCC"/>
        </a:lt2>
        <a:accent1>
          <a:srgbClr val="AAAAAA"/>
        </a:accent1>
        <a:accent2>
          <a:srgbClr val="EEEEEE"/>
        </a:accent2>
        <a:accent3>
          <a:srgbClr val="B4B4B4"/>
        </a:accent3>
        <a:accent4>
          <a:srgbClr val="DADADA"/>
        </a:accent4>
        <a:accent5>
          <a:srgbClr val="D2D2D2"/>
        </a:accent5>
        <a:accent6>
          <a:srgbClr val="D8D8D8"/>
        </a:accent6>
        <a:hlink>
          <a:srgbClr val="CCCCCC"/>
        </a:hlink>
        <a:folHlink>
          <a:srgbClr val="CCCCCC"/>
        </a:folHlink>
      </a:clrScheme>
      <a:clrMap bg1="dk2" tx1="lt1" bg2="dk1" tx2="lt2" accent1="accent1" accent2="accent2" accent3="accent3" accent4="accent4" accent5="accent5" accent6="accent6" hlink="hlink" folHlink="folHlink"/>
    </a:extraClrScheme>
    <a:extraClrScheme>
      <a:clrScheme name="Shimmer 5">
        <a:dk1>
          <a:srgbClr val="808080"/>
        </a:dk1>
        <a:lt1>
          <a:srgbClr val="FFFFFF"/>
        </a:lt1>
        <a:dk2>
          <a:srgbClr val="370C5A"/>
        </a:dk2>
        <a:lt2>
          <a:srgbClr val="BAD41A"/>
        </a:lt2>
        <a:accent1>
          <a:srgbClr val="6C18B0"/>
        </a:accent1>
        <a:accent2>
          <a:srgbClr val="BAD41A"/>
        </a:accent2>
        <a:accent3>
          <a:srgbClr val="AEAAB5"/>
        </a:accent3>
        <a:accent4>
          <a:srgbClr val="DADADA"/>
        </a:accent4>
        <a:accent5>
          <a:srgbClr val="BAABD4"/>
        </a:accent5>
        <a:accent6>
          <a:srgbClr val="A8C016"/>
        </a:accent6>
        <a:hlink>
          <a:srgbClr val="F63F1B"/>
        </a:hlink>
        <a:folHlink>
          <a:srgbClr val="FFBF56"/>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3_Тема1">
  <a:themeElements>
    <a:clrScheme name="Shimmer 1">
      <a:dk1>
        <a:srgbClr val="808080"/>
      </a:dk1>
      <a:lt1>
        <a:srgbClr val="FFFFFF"/>
      </a:lt1>
      <a:dk2>
        <a:srgbClr val="0A0E5B"/>
      </a:dk2>
      <a:lt2>
        <a:srgbClr val="4460EE"/>
      </a:lt2>
      <a:accent1>
        <a:srgbClr val="1822CD"/>
      </a:accent1>
      <a:accent2>
        <a:srgbClr val="5DBACA"/>
      </a:accent2>
      <a:accent3>
        <a:srgbClr val="AAAAB5"/>
      </a:accent3>
      <a:accent4>
        <a:srgbClr val="DADADA"/>
      </a:accent4>
      <a:accent5>
        <a:srgbClr val="ABABE3"/>
      </a:accent5>
      <a:accent6>
        <a:srgbClr val="53A8B7"/>
      </a:accent6>
      <a:hlink>
        <a:srgbClr val="F63F1B"/>
      </a:hlink>
      <a:folHlink>
        <a:srgbClr val="FFBF56"/>
      </a:folHlink>
    </a:clrScheme>
    <a:fontScheme name="Shimmer">
      <a:majorFont>
        <a:latin typeface="Arial"/>
        <a:ea typeface=""/>
        <a:cs typeface=""/>
      </a:majorFont>
      <a:minorFont>
        <a:latin typeface="Comic Sans MS"/>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Arial" pitchFamily="-106" charset="0"/>
            <a:ea typeface="ＭＳ Ｐゴシック" pitchFamily="-106" charset="-128"/>
            <a:cs typeface="ＭＳ Ｐゴシック" pitchFamily="-106"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Arial" pitchFamily="-106" charset="0"/>
            <a:ea typeface="ＭＳ Ｐゴシック" pitchFamily="-106" charset="-128"/>
            <a:cs typeface="ＭＳ Ｐゴシック" pitchFamily="-106" charset="-128"/>
          </a:defRPr>
        </a:defPPr>
      </a:lstStyle>
    </a:lnDef>
  </a:objectDefaults>
  <a:extraClrSchemeLst>
    <a:extraClrScheme>
      <a:clrScheme name="Shimmer 1">
        <a:dk1>
          <a:srgbClr val="808080"/>
        </a:dk1>
        <a:lt1>
          <a:srgbClr val="FFFFFF"/>
        </a:lt1>
        <a:dk2>
          <a:srgbClr val="0A0E5B"/>
        </a:dk2>
        <a:lt2>
          <a:srgbClr val="4460EE"/>
        </a:lt2>
        <a:accent1>
          <a:srgbClr val="1822CD"/>
        </a:accent1>
        <a:accent2>
          <a:srgbClr val="5DBACA"/>
        </a:accent2>
        <a:accent3>
          <a:srgbClr val="AAAAB5"/>
        </a:accent3>
        <a:accent4>
          <a:srgbClr val="DADADA"/>
        </a:accent4>
        <a:accent5>
          <a:srgbClr val="ABABE3"/>
        </a:accent5>
        <a:accent6>
          <a:srgbClr val="53A8B7"/>
        </a:accent6>
        <a:hlink>
          <a:srgbClr val="F63F1B"/>
        </a:hlink>
        <a:folHlink>
          <a:srgbClr val="FFBF56"/>
        </a:folHlink>
      </a:clrScheme>
      <a:clrMap bg1="dk2" tx1="lt1" bg2="dk1" tx2="lt2" accent1="accent1" accent2="accent2" accent3="accent3" accent4="accent4" accent5="accent5" accent6="accent6" hlink="hlink" folHlink="folHlink"/>
    </a:extraClrScheme>
    <a:extraClrScheme>
      <a:clrScheme name="Shimmer 2">
        <a:dk1>
          <a:srgbClr val="808080"/>
        </a:dk1>
        <a:lt1>
          <a:srgbClr val="FFFFFF"/>
        </a:lt1>
        <a:dk2>
          <a:srgbClr val="810A08"/>
        </a:dk2>
        <a:lt2>
          <a:srgbClr val="F9AAAC"/>
        </a:lt2>
        <a:accent1>
          <a:srgbClr val="EF1F1D"/>
        </a:accent1>
        <a:accent2>
          <a:srgbClr val="F87B57"/>
        </a:accent2>
        <a:accent3>
          <a:srgbClr val="C1AAAA"/>
        </a:accent3>
        <a:accent4>
          <a:srgbClr val="DADADA"/>
        </a:accent4>
        <a:accent5>
          <a:srgbClr val="F6ABAB"/>
        </a:accent5>
        <a:accent6>
          <a:srgbClr val="E16F4E"/>
        </a:accent6>
        <a:hlink>
          <a:srgbClr val="F63F1B"/>
        </a:hlink>
        <a:folHlink>
          <a:srgbClr val="FFBF56"/>
        </a:folHlink>
      </a:clrScheme>
      <a:clrMap bg1="dk2" tx1="lt1" bg2="dk1" tx2="lt2" accent1="accent1" accent2="accent2" accent3="accent3" accent4="accent4" accent5="accent5" accent6="accent6" hlink="hlink" folHlink="folHlink"/>
    </a:extraClrScheme>
    <a:extraClrScheme>
      <a:clrScheme name="Shimmer 3">
        <a:dk1>
          <a:srgbClr val="808080"/>
        </a:dk1>
        <a:lt1>
          <a:srgbClr val="FFFFFF"/>
        </a:lt1>
        <a:dk2>
          <a:srgbClr val="133A0D"/>
        </a:dk2>
        <a:lt2>
          <a:srgbClr val="BAD41A"/>
        </a:lt2>
        <a:accent1>
          <a:srgbClr val="5DA31E"/>
        </a:accent1>
        <a:accent2>
          <a:srgbClr val="BAD41A"/>
        </a:accent2>
        <a:accent3>
          <a:srgbClr val="AAAEAA"/>
        </a:accent3>
        <a:accent4>
          <a:srgbClr val="DADADA"/>
        </a:accent4>
        <a:accent5>
          <a:srgbClr val="B6CEAB"/>
        </a:accent5>
        <a:accent6>
          <a:srgbClr val="A8C016"/>
        </a:accent6>
        <a:hlink>
          <a:srgbClr val="F63F1B"/>
        </a:hlink>
        <a:folHlink>
          <a:srgbClr val="FFBF56"/>
        </a:folHlink>
      </a:clrScheme>
      <a:clrMap bg1="dk2" tx1="lt1" bg2="dk1" tx2="lt2" accent1="accent1" accent2="accent2" accent3="accent3" accent4="accent4" accent5="accent5" accent6="accent6" hlink="hlink" folHlink="folHlink"/>
    </a:extraClrScheme>
    <a:extraClrScheme>
      <a:clrScheme name="Shimmer 4">
        <a:dk1>
          <a:srgbClr val="808080"/>
        </a:dk1>
        <a:lt1>
          <a:srgbClr val="FFFFFF"/>
        </a:lt1>
        <a:dk2>
          <a:srgbClr val="555555"/>
        </a:dk2>
        <a:lt2>
          <a:srgbClr val="CCCCCC"/>
        </a:lt2>
        <a:accent1>
          <a:srgbClr val="AAAAAA"/>
        </a:accent1>
        <a:accent2>
          <a:srgbClr val="EEEEEE"/>
        </a:accent2>
        <a:accent3>
          <a:srgbClr val="B4B4B4"/>
        </a:accent3>
        <a:accent4>
          <a:srgbClr val="DADADA"/>
        </a:accent4>
        <a:accent5>
          <a:srgbClr val="D2D2D2"/>
        </a:accent5>
        <a:accent6>
          <a:srgbClr val="D8D8D8"/>
        </a:accent6>
        <a:hlink>
          <a:srgbClr val="CCCCCC"/>
        </a:hlink>
        <a:folHlink>
          <a:srgbClr val="CCCCCC"/>
        </a:folHlink>
      </a:clrScheme>
      <a:clrMap bg1="dk2" tx1="lt1" bg2="dk1" tx2="lt2" accent1="accent1" accent2="accent2" accent3="accent3" accent4="accent4" accent5="accent5" accent6="accent6" hlink="hlink" folHlink="folHlink"/>
    </a:extraClrScheme>
    <a:extraClrScheme>
      <a:clrScheme name="Shimmer 5">
        <a:dk1>
          <a:srgbClr val="808080"/>
        </a:dk1>
        <a:lt1>
          <a:srgbClr val="FFFFFF"/>
        </a:lt1>
        <a:dk2>
          <a:srgbClr val="370C5A"/>
        </a:dk2>
        <a:lt2>
          <a:srgbClr val="BAD41A"/>
        </a:lt2>
        <a:accent1>
          <a:srgbClr val="6C18B0"/>
        </a:accent1>
        <a:accent2>
          <a:srgbClr val="BAD41A"/>
        </a:accent2>
        <a:accent3>
          <a:srgbClr val="AEAAB5"/>
        </a:accent3>
        <a:accent4>
          <a:srgbClr val="DADADA"/>
        </a:accent4>
        <a:accent5>
          <a:srgbClr val="BAABD4"/>
        </a:accent5>
        <a:accent6>
          <a:srgbClr val="A8C016"/>
        </a:accent6>
        <a:hlink>
          <a:srgbClr val="F63F1B"/>
        </a:hlink>
        <a:folHlink>
          <a:srgbClr val="FFBF56"/>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Поток">
  <a:themeElements>
    <a:clrScheme name="Поток">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Поток">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Поток">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7.xml><?xml version="1.0" encoding="utf-8"?>
<a:theme xmlns:a="http://schemas.openxmlformats.org/drawingml/2006/main" name="5_Тема1">
  <a:themeElements>
    <a:clrScheme name="Shimmer 1">
      <a:dk1>
        <a:srgbClr val="808080"/>
      </a:dk1>
      <a:lt1>
        <a:srgbClr val="FFFFFF"/>
      </a:lt1>
      <a:dk2>
        <a:srgbClr val="0A0E5B"/>
      </a:dk2>
      <a:lt2>
        <a:srgbClr val="4460EE"/>
      </a:lt2>
      <a:accent1>
        <a:srgbClr val="1822CD"/>
      </a:accent1>
      <a:accent2>
        <a:srgbClr val="5DBACA"/>
      </a:accent2>
      <a:accent3>
        <a:srgbClr val="AAAAB5"/>
      </a:accent3>
      <a:accent4>
        <a:srgbClr val="DADADA"/>
      </a:accent4>
      <a:accent5>
        <a:srgbClr val="ABABE3"/>
      </a:accent5>
      <a:accent6>
        <a:srgbClr val="53A8B7"/>
      </a:accent6>
      <a:hlink>
        <a:srgbClr val="F63F1B"/>
      </a:hlink>
      <a:folHlink>
        <a:srgbClr val="FFBF56"/>
      </a:folHlink>
    </a:clrScheme>
    <a:fontScheme name="Shimmer">
      <a:majorFont>
        <a:latin typeface="Arial"/>
        <a:ea typeface=""/>
        <a:cs typeface=""/>
      </a:majorFont>
      <a:minorFont>
        <a:latin typeface="Comic Sans MS"/>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Arial" pitchFamily="-106" charset="0"/>
            <a:ea typeface="ＭＳ Ｐゴシック" pitchFamily="-106" charset="-128"/>
            <a:cs typeface="ＭＳ Ｐゴシック" pitchFamily="-106"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Arial" pitchFamily="-106" charset="0"/>
            <a:ea typeface="ＭＳ Ｐゴシック" pitchFamily="-106" charset="-128"/>
            <a:cs typeface="ＭＳ Ｐゴシック" pitchFamily="-106" charset="-128"/>
          </a:defRPr>
        </a:defPPr>
      </a:lstStyle>
    </a:lnDef>
  </a:objectDefaults>
  <a:extraClrSchemeLst>
    <a:extraClrScheme>
      <a:clrScheme name="Shimmer 1">
        <a:dk1>
          <a:srgbClr val="808080"/>
        </a:dk1>
        <a:lt1>
          <a:srgbClr val="FFFFFF"/>
        </a:lt1>
        <a:dk2>
          <a:srgbClr val="0A0E5B"/>
        </a:dk2>
        <a:lt2>
          <a:srgbClr val="4460EE"/>
        </a:lt2>
        <a:accent1>
          <a:srgbClr val="1822CD"/>
        </a:accent1>
        <a:accent2>
          <a:srgbClr val="5DBACA"/>
        </a:accent2>
        <a:accent3>
          <a:srgbClr val="AAAAB5"/>
        </a:accent3>
        <a:accent4>
          <a:srgbClr val="DADADA"/>
        </a:accent4>
        <a:accent5>
          <a:srgbClr val="ABABE3"/>
        </a:accent5>
        <a:accent6>
          <a:srgbClr val="53A8B7"/>
        </a:accent6>
        <a:hlink>
          <a:srgbClr val="F63F1B"/>
        </a:hlink>
        <a:folHlink>
          <a:srgbClr val="FFBF56"/>
        </a:folHlink>
      </a:clrScheme>
      <a:clrMap bg1="dk2" tx1="lt1" bg2="dk1" tx2="lt2" accent1="accent1" accent2="accent2" accent3="accent3" accent4="accent4" accent5="accent5" accent6="accent6" hlink="hlink" folHlink="folHlink"/>
    </a:extraClrScheme>
    <a:extraClrScheme>
      <a:clrScheme name="Shimmer 2">
        <a:dk1>
          <a:srgbClr val="808080"/>
        </a:dk1>
        <a:lt1>
          <a:srgbClr val="FFFFFF"/>
        </a:lt1>
        <a:dk2>
          <a:srgbClr val="810A08"/>
        </a:dk2>
        <a:lt2>
          <a:srgbClr val="F9AAAC"/>
        </a:lt2>
        <a:accent1>
          <a:srgbClr val="EF1F1D"/>
        </a:accent1>
        <a:accent2>
          <a:srgbClr val="F87B57"/>
        </a:accent2>
        <a:accent3>
          <a:srgbClr val="C1AAAA"/>
        </a:accent3>
        <a:accent4>
          <a:srgbClr val="DADADA"/>
        </a:accent4>
        <a:accent5>
          <a:srgbClr val="F6ABAB"/>
        </a:accent5>
        <a:accent6>
          <a:srgbClr val="E16F4E"/>
        </a:accent6>
        <a:hlink>
          <a:srgbClr val="F63F1B"/>
        </a:hlink>
        <a:folHlink>
          <a:srgbClr val="FFBF56"/>
        </a:folHlink>
      </a:clrScheme>
      <a:clrMap bg1="dk2" tx1="lt1" bg2="dk1" tx2="lt2" accent1="accent1" accent2="accent2" accent3="accent3" accent4="accent4" accent5="accent5" accent6="accent6" hlink="hlink" folHlink="folHlink"/>
    </a:extraClrScheme>
    <a:extraClrScheme>
      <a:clrScheme name="Shimmer 3">
        <a:dk1>
          <a:srgbClr val="808080"/>
        </a:dk1>
        <a:lt1>
          <a:srgbClr val="FFFFFF"/>
        </a:lt1>
        <a:dk2>
          <a:srgbClr val="133A0D"/>
        </a:dk2>
        <a:lt2>
          <a:srgbClr val="BAD41A"/>
        </a:lt2>
        <a:accent1>
          <a:srgbClr val="5DA31E"/>
        </a:accent1>
        <a:accent2>
          <a:srgbClr val="BAD41A"/>
        </a:accent2>
        <a:accent3>
          <a:srgbClr val="AAAEAA"/>
        </a:accent3>
        <a:accent4>
          <a:srgbClr val="DADADA"/>
        </a:accent4>
        <a:accent5>
          <a:srgbClr val="B6CEAB"/>
        </a:accent5>
        <a:accent6>
          <a:srgbClr val="A8C016"/>
        </a:accent6>
        <a:hlink>
          <a:srgbClr val="F63F1B"/>
        </a:hlink>
        <a:folHlink>
          <a:srgbClr val="FFBF56"/>
        </a:folHlink>
      </a:clrScheme>
      <a:clrMap bg1="dk2" tx1="lt1" bg2="dk1" tx2="lt2" accent1="accent1" accent2="accent2" accent3="accent3" accent4="accent4" accent5="accent5" accent6="accent6" hlink="hlink" folHlink="folHlink"/>
    </a:extraClrScheme>
    <a:extraClrScheme>
      <a:clrScheme name="Shimmer 4">
        <a:dk1>
          <a:srgbClr val="808080"/>
        </a:dk1>
        <a:lt1>
          <a:srgbClr val="FFFFFF"/>
        </a:lt1>
        <a:dk2>
          <a:srgbClr val="555555"/>
        </a:dk2>
        <a:lt2>
          <a:srgbClr val="CCCCCC"/>
        </a:lt2>
        <a:accent1>
          <a:srgbClr val="AAAAAA"/>
        </a:accent1>
        <a:accent2>
          <a:srgbClr val="EEEEEE"/>
        </a:accent2>
        <a:accent3>
          <a:srgbClr val="B4B4B4"/>
        </a:accent3>
        <a:accent4>
          <a:srgbClr val="DADADA"/>
        </a:accent4>
        <a:accent5>
          <a:srgbClr val="D2D2D2"/>
        </a:accent5>
        <a:accent6>
          <a:srgbClr val="D8D8D8"/>
        </a:accent6>
        <a:hlink>
          <a:srgbClr val="CCCCCC"/>
        </a:hlink>
        <a:folHlink>
          <a:srgbClr val="CCCCCC"/>
        </a:folHlink>
      </a:clrScheme>
      <a:clrMap bg1="dk2" tx1="lt1" bg2="dk1" tx2="lt2" accent1="accent1" accent2="accent2" accent3="accent3" accent4="accent4" accent5="accent5" accent6="accent6" hlink="hlink" folHlink="folHlink"/>
    </a:extraClrScheme>
    <a:extraClrScheme>
      <a:clrScheme name="Shimmer 5">
        <a:dk1>
          <a:srgbClr val="808080"/>
        </a:dk1>
        <a:lt1>
          <a:srgbClr val="FFFFFF"/>
        </a:lt1>
        <a:dk2>
          <a:srgbClr val="370C5A"/>
        </a:dk2>
        <a:lt2>
          <a:srgbClr val="BAD41A"/>
        </a:lt2>
        <a:accent1>
          <a:srgbClr val="6C18B0"/>
        </a:accent1>
        <a:accent2>
          <a:srgbClr val="BAD41A"/>
        </a:accent2>
        <a:accent3>
          <a:srgbClr val="AEAAB5"/>
        </a:accent3>
        <a:accent4>
          <a:srgbClr val="DADADA"/>
        </a:accent4>
        <a:accent5>
          <a:srgbClr val="BAABD4"/>
        </a:accent5>
        <a:accent6>
          <a:srgbClr val="A8C016"/>
        </a:accent6>
        <a:hlink>
          <a:srgbClr val="F63F1B"/>
        </a:hlink>
        <a:folHlink>
          <a:srgbClr val="FFBF56"/>
        </a:folHlink>
      </a:clrScheme>
      <a:clrMap bg1="dk2" tx1="lt1" bg2="dk1" tx2="lt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1_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2_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3_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Поток">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ppt/theme/themeOverride2.xml><?xml version="1.0" encoding="utf-8"?>
<a:themeOverride xmlns:a="http://schemas.openxmlformats.org/drawingml/2006/main">
  <a:clrScheme name="Поток">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docProps/app.xml><?xml version="1.0" encoding="utf-8"?>
<Properties xmlns="http://schemas.openxmlformats.org/officeDocument/2006/extended-properties" xmlns:vt="http://schemas.openxmlformats.org/officeDocument/2006/docPropsVTypes">
  <Template/>
  <TotalTime>2522</TotalTime>
  <Words>1674</Words>
  <Application>Microsoft Office PowerPoint</Application>
  <PresentationFormat>Экран (4:3)</PresentationFormat>
  <Paragraphs>361</Paragraphs>
  <Slides>19</Slides>
  <Notes>19</Notes>
  <HiddenSlides>0</HiddenSlides>
  <MMClips>0</MMClips>
  <ScaleCrop>false</ScaleCrop>
  <HeadingPairs>
    <vt:vector size="4" baseType="variant">
      <vt:variant>
        <vt:lpstr>Тема</vt:lpstr>
      </vt:variant>
      <vt:variant>
        <vt:i4>10</vt:i4>
      </vt:variant>
      <vt:variant>
        <vt:lpstr>Заголовки слайдов</vt:lpstr>
      </vt:variant>
      <vt:variant>
        <vt:i4>19</vt:i4>
      </vt:variant>
    </vt:vector>
  </HeadingPairs>
  <TitlesOfParts>
    <vt:vector size="29" baseType="lpstr">
      <vt:lpstr>Тема Office</vt:lpstr>
      <vt:lpstr>Трек</vt:lpstr>
      <vt:lpstr>Тема1</vt:lpstr>
      <vt:lpstr>2_Тема1</vt:lpstr>
      <vt:lpstr>3_Тема1</vt:lpstr>
      <vt:lpstr>Поток</vt:lpstr>
      <vt:lpstr>5_Тема1</vt:lpstr>
      <vt:lpstr>1_Тема Office</vt:lpstr>
      <vt:lpstr>2_Тема Office</vt:lpstr>
      <vt:lpstr>3_Тема Office</vt:lpstr>
      <vt:lpstr>Слайд 1</vt:lpstr>
      <vt:lpstr>CONTENTS</vt:lpstr>
      <vt:lpstr>Слайд 3</vt:lpstr>
      <vt:lpstr>Academician Yu. Oganessian        and Professor M. Itkis –  laureates of the 2010 State Prize of the  Russian Federation  in science and technology</vt:lpstr>
      <vt:lpstr>Слайд 5</vt:lpstr>
      <vt:lpstr>Слайд 6</vt:lpstr>
      <vt:lpstr>Слайд 7</vt:lpstr>
      <vt:lpstr>Слайд 8</vt:lpstr>
      <vt:lpstr>Слайд 9</vt:lpstr>
      <vt:lpstr>Слайд 10</vt:lpstr>
      <vt:lpstr>Слайд 11</vt:lpstr>
      <vt:lpstr>Слайд 12</vt:lpstr>
      <vt:lpstr>Слайд 13</vt:lpstr>
      <vt:lpstr>Expected results </vt:lpstr>
      <vt:lpstr>Слайд 15</vt:lpstr>
      <vt:lpstr>Слайд 16</vt:lpstr>
      <vt:lpstr>  Basic principles of the JINR Directorate’s policy</vt:lpstr>
      <vt:lpstr>  Basic principles of the JINR Directorate’s policy</vt:lpstr>
      <vt:lpstr>CONCLUSION</vt:lpstr>
    </vt:vector>
  </TitlesOfParts>
  <Company>Organization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User</dc:creator>
  <cp:lastModifiedBy>User</cp:lastModifiedBy>
  <cp:revision>375</cp:revision>
  <dcterms:created xsi:type="dcterms:W3CDTF">2011-08-27T09:02:08Z</dcterms:created>
  <dcterms:modified xsi:type="dcterms:W3CDTF">2011-09-14T06:08:54Z</dcterms:modified>
</cp:coreProperties>
</file>